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86" r:id="rId5"/>
    <p:sldId id="257" r:id="rId6"/>
    <p:sldId id="271" r:id="rId7"/>
    <p:sldId id="258" r:id="rId8"/>
    <p:sldId id="272" r:id="rId9"/>
    <p:sldId id="259" r:id="rId10"/>
    <p:sldId id="275" r:id="rId11"/>
    <p:sldId id="273" r:id="rId12"/>
    <p:sldId id="287" r:id="rId13"/>
    <p:sldId id="261" r:id="rId14"/>
    <p:sldId id="262" r:id="rId15"/>
    <p:sldId id="263" r:id="rId16"/>
    <p:sldId id="264" r:id="rId17"/>
    <p:sldId id="265" r:id="rId18"/>
    <p:sldId id="276" r:id="rId19"/>
    <p:sldId id="279" r:id="rId20"/>
    <p:sldId id="277" r:id="rId21"/>
    <p:sldId id="278" r:id="rId22"/>
    <p:sldId id="280" r:id="rId23"/>
    <p:sldId id="281" r:id="rId24"/>
    <p:sldId id="282" r:id="rId25"/>
    <p:sldId id="268" r:id="rId26"/>
    <p:sldId id="283" r:id="rId27"/>
    <p:sldId id="285" r:id="rId28"/>
    <p:sldId id="270" r:id="rId29"/>
    <p:sldId id="269" r:id="rId30"/>
    <p:sldId id="290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600FF"/>
    <a:srgbClr val="9966FF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797" autoAdjust="0"/>
  </p:normalViewPr>
  <p:slideViewPr>
    <p:cSldViewPr>
      <p:cViewPr varScale="1">
        <p:scale>
          <a:sx n="87" d="100"/>
          <a:sy n="87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F98F-D40E-4937-BD79-1D2AF6E027CF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9B74-416A-4FE2-9391-3C2CC1E2C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F98F-D40E-4937-BD79-1D2AF6E027CF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9B74-416A-4FE2-9391-3C2CC1E2C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F98F-D40E-4937-BD79-1D2AF6E027CF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9B74-416A-4FE2-9391-3C2CC1E2C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F98F-D40E-4937-BD79-1D2AF6E027CF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9B74-416A-4FE2-9391-3C2CC1E2C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F98F-D40E-4937-BD79-1D2AF6E027CF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9B74-416A-4FE2-9391-3C2CC1E2C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F98F-D40E-4937-BD79-1D2AF6E027CF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9B74-416A-4FE2-9391-3C2CC1E2C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F98F-D40E-4937-BD79-1D2AF6E027CF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9B74-416A-4FE2-9391-3C2CC1E2C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F98F-D40E-4937-BD79-1D2AF6E027CF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9B74-416A-4FE2-9391-3C2CC1E2C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F98F-D40E-4937-BD79-1D2AF6E027CF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9B74-416A-4FE2-9391-3C2CC1E2C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F98F-D40E-4937-BD79-1D2AF6E027CF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9B74-416A-4FE2-9391-3C2CC1E2C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F98F-D40E-4937-BD79-1D2AF6E027CF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9B74-416A-4FE2-9391-3C2CC1E2C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F98F-D40E-4937-BD79-1D2AF6E027CF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79B74-416A-4FE2-9391-3C2CC1E2C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.jpeg"/><Relationship Id="rId7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64;&#1082;&#1086;&#1083;&#1072;\&#1059;&#1088;&#1086;&#1082;&#1080;-2\&#1048;&#1047;&#1054;\&#1056;&#1077;&#1083;&#1100;&#1077;&#1092;\&#1060;&#1080;&#1082;&#1089;&#1080;&#1082;&#1080;_-_&#1048;&#1089;&#1090;&#1086;&#1088;&#1080;&#1103;_&#1074;&#1077;&#1097;&#1077;&#1081;_-_&#1055;&#1083;&#1072;&#1089;&#1090;&#1080;&#1083;&#1080;&#1085;___&#1054;&#1073;&#1088;&#1072;&#1079;&#1086;&#1074;&#1072;&#1090;&#1077;&#1083;&#1100;&#1085;&#1099;&#1077;_&#1084;&#1091;&#1083;&#1100;&#1090;&#1080;&#1082;&#1080;_&#1076;&#1083;&#1103;_&#1076;&#1077;&#1090;&#1077;&#1081;.mp4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64;&#1082;&#1086;&#1083;&#1072;\1-4by\&#1055;&#1083;&#1072;c&#1090;&#1080;&#1083;&#1080;&#1085;&#1086;&#1074;&#1072;&#1103;&#1057;&#1082;&#1072;&#1079;&#1082;f.mp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64;&#1082;&#1086;&#1083;&#1072;\1-4by\&#1057;&#1082;&#1072;&#1079;&#1082;&#1072;&#1062;&#1072;&#1088;&#1077;&#1057;&#1072;&#1083;&#1090;&#1072;&#1085;&#1077;.mp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abirint.ru/books/89307/scrn_big1.jpg" TargetMode="External"/><Relationship Id="rId13" Type="http://schemas.openxmlformats.org/officeDocument/2006/relationships/hyperlink" Target="http://piter.co/uploads/topicpreview/5/4727.jpg" TargetMode="External"/><Relationship Id="rId3" Type="http://schemas.openxmlformats.org/officeDocument/2006/relationships/hyperlink" Target="https://openclipart.org/image/800px/svg_to_png/102889/swan.png" TargetMode="External"/><Relationship Id="rId7" Type="http://schemas.openxmlformats.org/officeDocument/2006/relationships/hyperlink" Target="http://zoozel.ru/gallery/images/63394_mnogo-knig-png.jpg" TargetMode="External"/><Relationship Id="rId12" Type="http://schemas.openxmlformats.org/officeDocument/2006/relationships/hyperlink" Target="https://user.gallerix.ru/olgatkacheva49/pp/p321386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04.infourok.ru/uploads/ex/0123/0002107a-fe677789/hello_html_m5df38307.png" TargetMode="External"/><Relationship Id="rId11" Type="http://schemas.openxmlformats.org/officeDocument/2006/relationships/hyperlink" Target="http://hostmypics.com/images/2015/09/10/5482ead579b329ebeb77adb644b6ef7a.jpg" TargetMode="External"/><Relationship Id="rId5" Type="http://schemas.openxmlformats.org/officeDocument/2006/relationships/hyperlink" Target="http://litera-puschkin.narod.ru/images/p14_ss851693.jpg" TargetMode="External"/><Relationship Id="rId15" Type="http://schemas.openxmlformats.org/officeDocument/2006/relationships/hyperlink" Target="http://zarket.ru/source/564d6bd062d98.jpg" TargetMode="External"/><Relationship Id="rId10" Type="http://schemas.openxmlformats.org/officeDocument/2006/relationships/hyperlink" Target="http://nevseoboi.com.ua/uploads/posts/2012-02/1329897982-1063087-0046620_www.nevseoboi.com.ua.jpg" TargetMode="External"/><Relationship Id="rId4" Type="http://schemas.openxmlformats.org/officeDocument/2006/relationships/hyperlink" Target="http://demiart.ru/forum/index.php?act=module&amp;module=gallery&amp;cmd=viewimage&amp;img=66545" TargetMode="External"/><Relationship Id="rId9" Type="http://schemas.openxmlformats.org/officeDocument/2006/relationships/hyperlink" Target="http://www.pinkbus.ru/uploads/wysiwyg_image/image/481/content_%D0%9C._%D0%90._%D0%92%D1%80%D1%83%D0%B1%D0%B5%D0%BB%D1%8C__1856-1910__%D0%A6%D0%B0%D1%80%D0%B5%D0%B2%D0%BD%D0%B0-%D0%9B%D0%B5%D0%B1%D0%B5%D0%B4%D1%8C._1900.jpg" TargetMode="External"/><Relationship Id="rId14" Type="http://schemas.openxmlformats.org/officeDocument/2006/relationships/hyperlink" Target="https://www.art-talant.org/code/image.php?width=944&amp;image=170192:24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arxip.com/resize/w_414/arxip/2f9/2f92241063cdf8368041970c689c99de.jpg" TargetMode="External"/><Relationship Id="rId3" Type="http://schemas.openxmlformats.org/officeDocument/2006/relationships/hyperlink" Target="http://www.manhunter.ru/upload/70/77/7077c56fea92dfb9dc107da1667740e3.jpg" TargetMode="External"/><Relationship Id="rId7" Type="http://schemas.openxmlformats.org/officeDocument/2006/relationships/hyperlink" Target="http://3.bp.blogspot.com/-8qKwJjx03sA/VcOr02CiQ2I/AAAAAAAEvlU/pz9_xSrHedI/s1600/Bill+Mack+Tutt%27Art%40+%2840%2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ymenu.ru/upload/iblock/795/795743508670480e4f22e9e7d69fa67d.jpg" TargetMode="External"/><Relationship Id="rId5" Type="http://schemas.openxmlformats.org/officeDocument/2006/relationships/hyperlink" Target="http://plotnik.tomsk.ru/wp-content/uploads/2017/01/poljskiy-iljya.jpg" TargetMode="External"/><Relationship Id="rId4" Type="http://schemas.openxmlformats.org/officeDocument/2006/relationships/hyperlink" Target="http://biwork.ru/wp-content/uploads/2014/12/skulptura.jpg" TargetMode="External"/><Relationship Id="rId9" Type="http://schemas.openxmlformats.org/officeDocument/2006/relationships/hyperlink" Target="https://www.youtube.com/watch?v=SbRdBYuLdA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929330"/>
            <a:ext cx="880543" cy="7143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0563" y="0"/>
            <a:ext cx="79228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изобразительного искусства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2 классе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0251" y="2214554"/>
            <a:ext cx="622349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«Лепка рельефа.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Царевна Лебедь»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357694"/>
            <a:ext cx="314829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Подготовила учитель</a:t>
            </a: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начальных классов</a:t>
            </a: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ГУО «Средняя школа</a:t>
            </a: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№ 21 г. Бобруйска»</a:t>
            </a:r>
          </a:p>
          <a:p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Гущарина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 Надежда</a:t>
            </a:r>
          </a:p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Анатольевна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Miriam" pitchFamily="34" charset="-79"/>
            </a:endParaRPr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142844" y="142852"/>
            <a:ext cx="500066" cy="500066"/>
          </a:xfrm>
          <a:prstGeom prst="actionButtonInformation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61248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КАКИХ ОБЛИЧИЯХ ПОЯВЛЯЕТСЯ ЦАРЕВНА-ЛЕБЕДЬ?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880" y="5842337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ЦАРЕВНА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613" y="6072206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61248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КАКИХ ОБЛИЧИЯХ ПОЯВЛЯЕТСЯ ЦАРЕВНА-ЛЕБЕДЬ?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880" y="5842337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ЦАРЕВНА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Школа\Уроки-2\ИЗО\Рельеф\p14_ss851693.jpg"/>
          <p:cNvPicPr>
            <a:picLocks noChangeAspect="1" noChangeArrowheads="1"/>
          </p:cNvPicPr>
          <p:nvPr/>
        </p:nvPicPr>
        <p:blipFill>
          <a:blip r:embed="rId3" cstate="print"/>
          <a:srcRect l="6352" r="28545"/>
          <a:stretch>
            <a:fillRect/>
          </a:stretch>
        </p:blipFill>
        <p:spPr bwMode="auto">
          <a:xfrm>
            <a:off x="462960" y="1571612"/>
            <a:ext cx="378264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54300" y="5842337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ЛЕБЕДЬ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D:\Школа\Уроки-2\ИЗО\Рельеф\hello_html_m5df38307.png"/>
          <p:cNvPicPr>
            <a:picLocks noChangeAspect="1" noChangeArrowheads="1"/>
          </p:cNvPicPr>
          <p:nvPr/>
        </p:nvPicPr>
        <p:blipFill>
          <a:blip r:embed="rId4"/>
          <a:srcRect l="29154" r="5248" b="1827"/>
          <a:stretch>
            <a:fillRect/>
          </a:stretch>
        </p:blipFill>
        <p:spPr bwMode="auto">
          <a:xfrm>
            <a:off x="4501287" y="1539861"/>
            <a:ext cx="4270834" cy="438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0613" y="6072206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61248"/>
            <a:ext cx="9143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ПОМОЩИ КАКИХ ВИДОВ ИСКУССТВА МОЖНО ИЗОБРАЗИТЬ ЦАРЕВНУ-ЛЕБЕДЬ?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14282" y="3480518"/>
            <a:ext cx="39648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4143372" y="4292096"/>
            <a:ext cx="45471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СКУЛЬПТУРА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285720" y="1857364"/>
            <a:ext cx="39648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ЖИВОПИСЬ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3357554" y="2668941"/>
            <a:ext cx="53935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АРХИТЕКТУРА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178579" y="5103674"/>
            <a:ext cx="87868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ДЕКОРАТИВНО-ПРИКЛАДНОЕ ИСКУССТВО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2" descr="D:\Школа\Уроки-2\ИЗО\Рельеф\swa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586" y="5286388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0737" y="357166"/>
            <a:ext cx="39648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ЖИВОПИСЬ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D:\Школа\Уроки-2\ИЗО\Рельеф\content_М._А._Врубель__1856-1910__Царевна-Лебедь._1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889"/>
            <a:ext cx="4171233" cy="665622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4429132"/>
            <a:ext cx="4214842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МИХАИЛ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АЛЕКСАНДРОВИЧ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ВРУБЕЛЬ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2" descr="D:\Школа\Уроки-2\ИЗО\Рельеф\swa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5929330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D:\Школа\Уроки-2\ИЗО\Рельеф\5482ead579b329ebeb77adb644b6ef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5378101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D:\Школа\Уроки-2\ИЗО\Рельеф\1329897982-1063087-0046620_www.nevseoboi.com.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1719" y="71414"/>
            <a:ext cx="495303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214290"/>
            <a:ext cx="53935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АРХИТЕКТУРА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2" descr="D:\Школа\Уроки-2\ИЗО\Рельеф\swa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5929330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89596" y="142852"/>
            <a:ext cx="39648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D:\Школа\Уроки-2\ИЗО\Рельеф\p3213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0529" y="1142984"/>
            <a:ext cx="7282942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D:\Школа\Уроки-2\ИЗО\Рельеф\swa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5929330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98413" y="142852"/>
            <a:ext cx="45471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СКУЛЬПТУРА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D:\Школа\Уроки-2\ИЗО\Рельеф\47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293" y="1214423"/>
            <a:ext cx="7127415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D:\Школа\Уроки-2\ИЗО\Рельеф\swa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5929330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8579" y="71414"/>
            <a:ext cx="87868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ДЕКОРАТИВНО-ПРИКЛАДНОЕ ИСКУССТВО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D:\Школа\Уроки-2\ИЗО\Рельеф\image.ph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2728" y="1785926"/>
            <a:ext cx="3538544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D:\Школа\Уроки-2\ИЗО\Рельеф\swa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5929330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148216"/>
            <a:ext cx="9143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КАКОГО МАТЕРИАЛА МОЖНО СДЕЛАТЬ СКУЛЬПТУРУ?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143620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148216"/>
            <a:ext cx="9143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КАКОГО МАТЕРИАЛА МОЖНО СДЕЛАТЬ СКУЛЬПТУРУ?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hlinkshowjump?jump=nextslide"/>
          </p:cNvPr>
          <p:cNvSpPr/>
          <p:nvPr/>
        </p:nvSpPr>
        <p:spPr>
          <a:xfrm>
            <a:off x="5000628" y="1500174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МЕТАЛЛ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4909" y="2393149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ПЕСОК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22331" y="3286124"/>
            <a:ext cx="16073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ЛЁД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36347" y="4179099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9124" y="5072074"/>
            <a:ext cx="46077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ПЛАСТИЛИН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4447" y="500042"/>
            <a:ext cx="62151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929330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857884" y="1643050"/>
            <a:ext cx="3143272" cy="785818"/>
          </a:xfrm>
          <a:prstGeom prst="roundRect">
            <a:avLst>
              <a:gd name="adj" fmla="val 23593"/>
            </a:avLst>
          </a:prstGeom>
          <a:solidFill>
            <a:srgbClr val="99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148216"/>
            <a:ext cx="9143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КАКОГО МАТЕРИАЛА МОЖНО СДЕЛАТЬ СКУЛЬПТУРУ?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500174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МЕТАЛЛ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20" name="Picture 4" descr="D:\Школа\Уроки-2\ИЗО\Рельеф\564d6bd062d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429156" cy="483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hlinkClick r:id="" action="ppaction://hlinkshowjump?jump=nextslide"/>
          </p:cNvPr>
          <p:cNvSpPr/>
          <p:nvPr/>
        </p:nvSpPr>
        <p:spPr>
          <a:xfrm>
            <a:off x="4964909" y="2393149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ПЕСОК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22331" y="3286124"/>
            <a:ext cx="16073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ЛЁД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36347" y="4179099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93405" y="5072074"/>
            <a:ext cx="46077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ПЛАСТИЛИН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6429388" y="2571744"/>
            <a:ext cx="2571768" cy="785818"/>
          </a:xfrm>
          <a:prstGeom prst="roundRect">
            <a:avLst>
              <a:gd name="adj" fmla="val 23593"/>
            </a:avLst>
          </a:prstGeom>
          <a:solidFill>
            <a:srgbClr val="99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148216"/>
            <a:ext cx="9143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КАКОГО МАТЕРИАЛА МОЖНО СДЕЛАТЬ СКУЛЬПТУРУ?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500174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МЕТАЛЛ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4909" y="2393149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ПЕСОК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21" name="Picture 5" descr="D:\Школа\Уроки-2\ИЗО\Рельеф\7077c56fea92dfb9dc107da1667740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32" y="1500174"/>
            <a:ext cx="581029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7322331" y="3286124"/>
            <a:ext cx="16073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ЛЁД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36347" y="4179099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248" y="5072074"/>
            <a:ext cx="46077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ПЛАСТИЛИН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7215206" y="3429000"/>
            <a:ext cx="1785950" cy="785818"/>
          </a:xfrm>
          <a:prstGeom prst="roundRect">
            <a:avLst>
              <a:gd name="adj" fmla="val 23593"/>
            </a:avLst>
          </a:prstGeom>
          <a:solidFill>
            <a:srgbClr val="99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148216"/>
            <a:ext cx="9143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КАКОГО МАТЕРИАЛА МОЖНО СДЕЛАТЬ СКУЛЬПТУРУ?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500174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МЕТАЛЛ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4909" y="2393149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ПЕСОК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22331" y="3286124"/>
            <a:ext cx="16073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ЛЁД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22" name="Picture 6" descr="D:\Школа\Уроки-2\ИЗО\Рельеф\skulptu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582087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hlinkClick r:id="" action="ppaction://hlinkshowjump?jump=nextslide"/>
          </p:cNvPr>
          <p:cNvSpPr/>
          <p:nvPr/>
        </p:nvSpPr>
        <p:spPr>
          <a:xfrm>
            <a:off x="5036347" y="4179099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93405" y="5072074"/>
            <a:ext cx="46077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ПЛАСТИЛИН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6072198" y="4357694"/>
            <a:ext cx="2928958" cy="785818"/>
          </a:xfrm>
          <a:prstGeom prst="roundRect">
            <a:avLst>
              <a:gd name="adj" fmla="val 23593"/>
            </a:avLst>
          </a:prstGeom>
          <a:solidFill>
            <a:srgbClr val="99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148216"/>
            <a:ext cx="9143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КАКОГО МАТЕРИАЛА МОЖНО СДЕЛАТЬ СКУЛЬПТУРУ?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500174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МЕТАЛЛ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4909" y="2393149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ПЕСОК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22331" y="3286124"/>
            <a:ext cx="16073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ЛЁД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36347" y="4179099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23" name="Picture 7" descr="D:\Школа\Уроки-2\ИЗО\Рельеф\poljskiy-ilj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82" y="1571612"/>
            <a:ext cx="5807154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>
            <a:hlinkClick r:id="" action="ppaction://hlinkshowjump?jump=nextslide"/>
          </p:cNvPr>
          <p:cNvSpPr/>
          <p:nvPr/>
        </p:nvSpPr>
        <p:spPr>
          <a:xfrm>
            <a:off x="4429124" y="5072074"/>
            <a:ext cx="46077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ПЛАСТИЛИН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24" name="Picture 8" descr="D:\Школа\Уроки-2\ИЗО\Рельеф\795743508670480e4f22e9e7d69fa6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5643602" cy="488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4500562" y="5214950"/>
            <a:ext cx="4500594" cy="785818"/>
          </a:xfrm>
          <a:prstGeom prst="roundRect">
            <a:avLst>
              <a:gd name="adj" fmla="val 23593"/>
            </a:avLst>
          </a:prstGeom>
          <a:solidFill>
            <a:srgbClr val="99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148216"/>
            <a:ext cx="9143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КАКОГО МАТЕРИАЛА МОЖНО СДЕЛАТЬ СКУЛЬПТУРУ?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500174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МЕТАЛЛ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4909" y="2393149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ПЕСОК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22331" y="3286124"/>
            <a:ext cx="16073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ЛЁД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36347" y="4179099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93405" y="5072074"/>
            <a:ext cx="46077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ПЛАСТИЛИН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6072206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8579" y="-71462"/>
            <a:ext cx="8786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ПЛАСТИЛИН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Фиксики_-_История_вещей_-_Пластилин___Образовательные_мультики_для_дет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3146" y="776865"/>
            <a:ext cx="7917709" cy="5938283"/>
          </a:xfrm>
          <a:prstGeom prst="rect">
            <a:avLst/>
          </a:prstGeom>
        </p:spPr>
      </p:pic>
      <p:pic>
        <p:nvPicPr>
          <p:cNvPr id="6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5929330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-71462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СКУЛЬПТУРА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39" y="681319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НАЗЫВАЕТСЯ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D:\Школа\Уроки-2\ИЗО\Рельеф\Bill Mack Tutt'Art@ (4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63" y="2390193"/>
            <a:ext cx="3789819" cy="353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D:\Школа\Уроки-2\ИЗО\Рельеф\2f92241063cdf8368041970c689c99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2947" y="2377961"/>
            <a:ext cx="4822490" cy="3551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6072206"/>
            <a:ext cx="880543" cy="7143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1439" y="1434100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ОБЪЁМНАЯ КАРТИНА?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-71462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СКУЛЬПТУРА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39" y="681319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НАЗЫВАЕТСЯ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D:\Школа\Уроки-2\ИЗО\Рельеф\Bill Mack Tutt'Art@ (4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63" y="2390193"/>
            <a:ext cx="3789819" cy="353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D:\Школа\Уроки-2\ИЗО\Рельеф\2f92241063cdf8368041970c689c99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2947" y="2377961"/>
            <a:ext cx="4822490" cy="3551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6072206"/>
            <a:ext cx="880543" cy="7143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1439" y="1434100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ОБЪЁМНАЯ КАРТИНА?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89596" y="5842361"/>
            <a:ext cx="39648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РЕЛЬЕФ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ПлаcтилиноваяСказкf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160711"/>
            <a:ext cx="8429684" cy="6322264"/>
          </a:xfrm>
          <a:prstGeom prst="rect">
            <a:avLst/>
          </a:prstGeom>
        </p:spPr>
      </p:pic>
      <p:pic>
        <p:nvPicPr>
          <p:cNvPr id="10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3489" y="6143644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2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-24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ЦАРЕВНА-ЛЕБЕДЬ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D:\Школа\Уроки-2\ИЗО\Рельеф\hello_html_m5df383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341" y="928670"/>
            <a:ext cx="8225318" cy="564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8572528" y="6286520"/>
            <a:ext cx="500034" cy="500042"/>
          </a:xfrm>
          <a:prstGeom prst="actionButtonBlank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казкаЦареСалтан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2643" y="142851"/>
            <a:ext cx="8298714" cy="6224035"/>
          </a:xfrm>
          <a:prstGeom prst="rect">
            <a:avLst/>
          </a:prstGeom>
        </p:spPr>
      </p:pic>
      <p:pic>
        <p:nvPicPr>
          <p:cNvPr id="12290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3489" y="6143644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8725" y="16353"/>
            <a:ext cx="21465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0042"/>
            <a:ext cx="8945141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"/>
              </a:rPr>
              <a:t>https://openclipart.org/image/800px/svg_to_png/102889/swan.png</a:t>
            </a:r>
            <a:r>
              <a:rPr lang="ru-RU" dirty="0" smtClean="0"/>
              <a:t> - кнопка перехода;</a:t>
            </a:r>
          </a:p>
          <a:p>
            <a:r>
              <a:rPr lang="ru-RU" u="sng" dirty="0" smtClean="0">
                <a:hlinkClick r:id="rId3"/>
              </a:rPr>
              <a:t>https://openclipart.org/image/800px/svg_to_png/102889/swan.png</a:t>
            </a:r>
            <a:r>
              <a:rPr lang="ru-RU" dirty="0" smtClean="0"/>
              <a:t> - фон;</a:t>
            </a:r>
          </a:p>
          <a:p>
            <a:r>
              <a:rPr lang="ru-RU" u="sng" dirty="0" smtClean="0">
                <a:hlinkClick r:id="rId4"/>
              </a:rPr>
              <a:t>http://demiart.ru/forum/index.php?act=module&amp;module=gallery&amp;cmd=viewimage&amp;img=</a:t>
            </a:r>
          </a:p>
          <a:p>
            <a:r>
              <a:rPr lang="ru-RU" u="sng" dirty="0" smtClean="0">
                <a:hlinkClick r:id="rId4"/>
              </a:rPr>
              <a:t>66545</a:t>
            </a:r>
            <a:r>
              <a:rPr lang="ru-RU" dirty="0" smtClean="0"/>
              <a:t> – изображение царевны Лебедь;</a:t>
            </a:r>
          </a:p>
          <a:p>
            <a:r>
              <a:rPr lang="ru-RU" u="sng" dirty="0" smtClean="0">
                <a:hlinkClick r:id="rId5"/>
              </a:rPr>
              <a:t>http://litera-puschkin.narod.ru/images/p14_ss851693.jpg</a:t>
            </a:r>
            <a:r>
              <a:rPr lang="ru-RU" dirty="0" smtClean="0"/>
              <a:t> - изображение царевны;</a:t>
            </a:r>
          </a:p>
          <a:p>
            <a:r>
              <a:rPr lang="ru-RU" u="sng" dirty="0" smtClean="0">
                <a:hlinkClick r:id="rId6"/>
              </a:rPr>
              <a:t>https://ds04.infourok.ru/uploads/ex/0123/0002107a-fe677789/hello_html_m5df38307.png</a:t>
            </a:r>
            <a:r>
              <a:rPr lang="ru-RU" dirty="0" smtClean="0"/>
              <a:t> -</a:t>
            </a:r>
          </a:p>
          <a:p>
            <a:r>
              <a:rPr lang="ru-RU" dirty="0" smtClean="0"/>
              <a:t>изображение лебедя;</a:t>
            </a:r>
          </a:p>
          <a:p>
            <a:r>
              <a:rPr lang="ru-RU" u="sng" dirty="0" smtClean="0">
                <a:hlinkClick r:id="rId7"/>
              </a:rPr>
              <a:t>http://zoozel.ru/gallery/images/63394_mnogo-knig-png.jpg</a:t>
            </a:r>
            <a:r>
              <a:rPr lang="ru-RU" dirty="0" smtClean="0"/>
              <a:t> - книга без иллюстраций;</a:t>
            </a:r>
          </a:p>
          <a:p>
            <a:r>
              <a:rPr lang="ru-RU" u="sng" dirty="0" smtClean="0">
                <a:hlinkClick r:id="rId8"/>
              </a:rPr>
              <a:t>http://img1.labirint.ru/books/89307/scrn_big1.jpg</a:t>
            </a:r>
            <a:r>
              <a:rPr lang="ru-RU" dirty="0" smtClean="0"/>
              <a:t> - книга с иллюстрациями;</a:t>
            </a:r>
          </a:p>
          <a:p>
            <a:r>
              <a:rPr lang="ru-RU" u="sng" dirty="0" smtClean="0">
                <a:hlinkClick r:id="rId9"/>
              </a:rPr>
              <a:t>http://www.pinkbus.ru/uploads/wysiwyg_image/image/481/content_%D0%9C._%D0%90._</a:t>
            </a:r>
          </a:p>
          <a:p>
            <a:r>
              <a:rPr lang="ru-RU" u="sng" dirty="0" smtClean="0">
                <a:hlinkClick r:id="rId9"/>
              </a:rPr>
              <a:t>%D0%92%D1%80%D1%83%D0%B1%D0%B5%D0%BB%D1%8C__1856-1910__%D0%A6%D0</a:t>
            </a:r>
          </a:p>
          <a:p>
            <a:r>
              <a:rPr lang="ru-RU" u="sng" dirty="0" smtClean="0">
                <a:hlinkClick r:id="rId9"/>
              </a:rPr>
              <a:t>%B0%D1%80%D0%B5%D0%B2%D0%BD%D0%B0-%D0%9B%D0%B5%D0%B1%D0%B5%D0%</a:t>
            </a:r>
          </a:p>
          <a:p>
            <a:r>
              <a:rPr lang="ru-RU" u="sng" dirty="0" smtClean="0">
                <a:hlinkClick r:id="rId9"/>
              </a:rPr>
              <a:t>B4%D1%8C._1900.jpg</a:t>
            </a:r>
            <a:r>
              <a:rPr lang="ru-RU" dirty="0" smtClean="0"/>
              <a:t> – живопись;</a:t>
            </a:r>
          </a:p>
          <a:p>
            <a:r>
              <a:rPr lang="ru-RU" u="sng" dirty="0" smtClean="0">
                <a:hlinkClick r:id="rId10"/>
              </a:rPr>
              <a:t>http://nevseoboi.com.ua/uploads/posts/2012-02/1329897982-1063087-0046620_www.</a:t>
            </a:r>
          </a:p>
          <a:p>
            <a:r>
              <a:rPr lang="ru-RU" u="sng" dirty="0" err="1" smtClean="0">
                <a:hlinkClick r:id="rId10"/>
              </a:rPr>
              <a:t>nevseoboi.com.ua.jpg</a:t>
            </a:r>
            <a:r>
              <a:rPr lang="ru-RU" dirty="0" smtClean="0"/>
              <a:t>, </a:t>
            </a:r>
            <a:r>
              <a:rPr lang="ru-RU" u="sng" dirty="0" smtClean="0">
                <a:hlinkClick r:id="rId11"/>
              </a:rPr>
              <a:t>http://hostmypics.com/images/2015/09/10/5482ead579b329ebeb7</a:t>
            </a:r>
          </a:p>
          <a:p>
            <a:r>
              <a:rPr lang="ru-RU" u="sng" dirty="0" smtClean="0">
                <a:hlinkClick r:id="rId11"/>
              </a:rPr>
              <a:t>7adb644b6ef7a.jpg</a:t>
            </a:r>
            <a:r>
              <a:rPr lang="ru-RU" dirty="0" smtClean="0"/>
              <a:t> – графика;</a:t>
            </a:r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12"/>
              </a:rPr>
              <a:t>https://user.gallerix.ru/olgatkacheva49/pp/p3213868.jpg</a:t>
            </a:r>
            <a:r>
              <a:rPr lang="ru-RU" dirty="0" smtClean="0"/>
              <a:t> - графика;</a:t>
            </a:r>
          </a:p>
          <a:p>
            <a:r>
              <a:rPr lang="ru-RU" u="sng" dirty="0" smtClean="0">
                <a:hlinkClick r:id="rId13"/>
              </a:rPr>
              <a:t>http://piter.co/uploads/topicpreview/5/4727.jpg</a:t>
            </a:r>
            <a:r>
              <a:rPr lang="ru-RU" dirty="0" smtClean="0"/>
              <a:t> - скульптура;</a:t>
            </a:r>
          </a:p>
          <a:p>
            <a:r>
              <a:rPr lang="ru-RU" u="sng" dirty="0" smtClean="0">
                <a:hlinkClick r:id="rId14"/>
              </a:rPr>
              <a:t>https://www.art-talant.org/code/image.php?width=944&amp;image=170192:24</a:t>
            </a:r>
            <a:r>
              <a:rPr lang="ru-RU" dirty="0" smtClean="0"/>
              <a:t> – декоративно-</a:t>
            </a:r>
          </a:p>
          <a:p>
            <a:r>
              <a:rPr lang="ru-RU" dirty="0" smtClean="0"/>
              <a:t>прикладное искусство;</a:t>
            </a:r>
          </a:p>
          <a:p>
            <a:r>
              <a:rPr lang="ru-RU" u="sng" dirty="0" smtClean="0">
                <a:hlinkClick r:id="rId15"/>
              </a:rPr>
              <a:t>http://zarket.ru/source/564d6bd062d98.jpg</a:t>
            </a:r>
            <a:r>
              <a:rPr lang="ru-RU" dirty="0" smtClean="0"/>
              <a:t> - металл;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90" y="6143668"/>
            <a:ext cx="571504" cy="642918"/>
          </a:xfrm>
          <a:prstGeom prst="actionButtonForwardNext">
            <a:avLst/>
          </a:prstGeom>
          <a:solidFill>
            <a:srgbClr val="0070C0"/>
          </a:solidFill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500042"/>
            <a:ext cx="908723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"/>
              </a:rPr>
              <a:t>http://www.manhunter.ru/upload/70/77/7077c56fea92dfb9dc107da1667740e3.jpg</a:t>
            </a:r>
            <a:r>
              <a:rPr lang="ru-RU" dirty="0" smtClean="0"/>
              <a:t>  - песок;</a:t>
            </a:r>
          </a:p>
          <a:p>
            <a:r>
              <a:rPr lang="ru-RU" u="sng" dirty="0" smtClean="0">
                <a:hlinkClick r:id="rId4"/>
              </a:rPr>
              <a:t>http://biwork.ru/wp-content/uploads/2014/12/skulptura.jpg</a:t>
            </a:r>
            <a:r>
              <a:rPr lang="ru-RU" dirty="0" smtClean="0"/>
              <a:t> - лёд;</a:t>
            </a:r>
          </a:p>
          <a:p>
            <a:r>
              <a:rPr lang="ru-RU" u="sng" dirty="0" smtClean="0">
                <a:hlinkClick r:id="rId5"/>
              </a:rPr>
              <a:t>http://plotnik.tomsk.ru/wp-content/uploads/2017/01/poljskiy-iljya.jpg</a:t>
            </a:r>
            <a:r>
              <a:rPr lang="ru-RU" dirty="0" smtClean="0"/>
              <a:t> - дерево;</a:t>
            </a:r>
          </a:p>
          <a:p>
            <a:r>
              <a:rPr lang="ru-RU" u="sng" dirty="0" smtClean="0">
                <a:hlinkClick r:id="rId6"/>
              </a:rPr>
              <a:t>http://toymenu.ru/upload/iblock/795/795743508670480e4f22e9e7d69fa67d.jpg</a:t>
            </a:r>
            <a:r>
              <a:rPr lang="ru-RU" dirty="0" smtClean="0"/>
              <a:t> - пластилин;</a:t>
            </a:r>
          </a:p>
          <a:p>
            <a:r>
              <a:rPr lang="ru-RU" u="sng" dirty="0" smtClean="0">
                <a:hlinkClick r:id="rId7"/>
              </a:rPr>
              <a:t>http://3.bp.blogspot.com/-8qKwJjx03sA/VcOr02CiQ2I/AAAAAAAEvlU/pz9_xSrHedI/s1600/</a:t>
            </a:r>
          </a:p>
          <a:p>
            <a:r>
              <a:rPr lang="ru-RU" u="sng" dirty="0" smtClean="0">
                <a:hlinkClick r:id="rId7"/>
              </a:rPr>
              <a:t>Bill%2BMack%2BTutt%2527Art%2540%2B%252840%2529.jpg</a:t>
            </a:r>
            <a:r>
              <a:rPr lang="ru-RU" dirty="0" smtClean="0"/>
              <a:t> – рельеф с детьми;</a:t>
            </a:r>
          </a:p>
          <a:p>
            <a:r>
              <a:rPr lang="ru-RU" u="sng" dirty="0" smtClean="0">
                <a:hlinkClick r:id="rId8"/>
              </a:rPr>
              <a:t>https://cdn.arxip.com/resize/w_414/arxip/2f9/2f92241063cdf8368041970c689c99de.jpg</a:t>
            </a:r>
            <a:r>
              <a:rPr lang="ru-RU" dirty="0" smtClean="0"/>
              <a:t> -</a:t>
            </a:r>
          </a:p>
          <a:p>
            <a:r>
              <a:rPr lang="ru-RU" dirty="0" smtClean="0"/>
              <a:t>рельеф с лебедем;</a:t>
            </a:r>
          </a:p>
          <a:p>
            <a:r>
              <a:rPr lang="ru-RU" u="sng" dirty="0" smtClean="0">
                <a:hlinkClick r:id="rId9"/>
              </a:rPr>
              <a:t>https://www.youtube.com/watch?v=SbRdBYuLdAM</a:t>
            </a:r>
            <a:r>
              <a:rPr lang="ru-RU" dirty="0" smtClean="0"/>
              <a:t> – история вещей «Пластилин».</a:t>
            </a:r>
            <a:endParaRPr lang="ru-RU" dirty="0"/>
          </a:p>
        </p:txBody>
      </p:sp>
      <p:sp>
        <p:nvSpPr>
          <p:cNvPr id="9" name="Управляющая кнопка: возврат 8">
            <a:hlinkClick r:id="" action="ppaction://hlinkshowjump?jump=firstslide" highlightClick="1"/>
          </p:cNvPr>
          <p:cNvSpPr/>
          <p:nvPr/>
        </p:nvSpPr>
        <p:spPr>
          <a:xfrm>
            <a:off x="8429652" y="6072206"/>
            <a:ext cx="642942" cy="714356"/>
          </a:xfrm>
          <a:prstGeom prst="actionButtonReturn">
            <a:avLst/>
          </a:prstGeom>
          <a:solidFill>
            <a:srgbClr val="0070C0"/>
          </a:solidFill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4447" y="887443"/>
            <a:ext cx="62151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4447" y="2068006"/>
            <a:ext cx="62151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877" y="3248569"/>
            <a:ext cx="83582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ЦАРЕ  САЛТАНЕ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929330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61248"/>
            <a:ext cx="9143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КРАСИВАЯ ГЕРОИНЯ СКАЗКИ? 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929330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D:\Школа\Уроки-2\ИЗО\Рельеф\öàðåâíà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596" y="912196"/>
            <a:ext cx="8668808" cy="594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" y="61248"/>
            <a:ext cx="9143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КРАСИВАЯ ГЕРОИНЯ СКАЗКИ? 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877" y="5842361"/>
            <a:ext cx="83582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ЦАРЕВНА - ЛЕБЕДЬ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5929330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D:\Школа\Уроки-2\ИЗО\Рельеф\63394_mnogo-knig-png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94364">
            <a:off x="1215494" y="1924231"/>
            <a:ext cx="6348269" cy="4693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" y="61248"/>
            <a:ext cx="91439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ДЕЛАЕТ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ЧТЕНИЕ СКАЗКИ ИНТЕРЕСНЕЕ И УВЛЕКАТЕЛЬНЕЕ?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5929330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D:\Школа\Уроки-2\ИЗО\Рельеф\63394_mnogo-knig-png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94364">
            <a:off x="1215494" y="1924231"/>
            <a:ext cx="6348269" cy="4693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Школа\Уроки-2\ИЗО\Рельеф\scrn_big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>
            <a:off x="1679098" y="2143116"/>
            <a:ext cx="5536108" cy="428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" y="61248"/>
            <a:ext cx="91439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ДЕЛАЕТ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ЧТЕНИЕ СКАЗКИ ИНТЕРЕСНЕЕ И УВЛЕКАТЕЛЬНЕЕ?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877" y="5842361"/>
            <a:ext cx="83582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ИЛЛЮСТРАЦИИ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5929330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cfdfdcf0ee9c68b6753721f66e58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61248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КАКИХ ОБЛИЧИЯХ ПОЯВЛЯЕТСЯ ЦАРЕВНА-ЛЕБЕДЬ?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 descr="D:\Школа\Уроки-2\ИЗО\Рельеф\swan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613" y="6072206"/>
            <a:ext cx="88054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376</Words>
  <Application>Microsoft Office PowerPoint</Application>
  <PresentationFormat>Экран (4:3)</PresentationFormat>
  <Paragraphs>120</Paragraphs>
  <Slides>31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112</cp:revision>
  <dcterms:created xsi:type="dcterms:W3CDTF">2017-03-15T00:59:47Z</dcterms:created>
  <dcterms:modified xsi:type="dcterms:W3CDTF">2017-04-16T18:27:35Z</dcterms:modified>
</cp:coreProperties>
</file>