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56" r:id="rId3"/>
    <p:sldId id="262" r:id="rId4"/>
    <p:sldId id="264" r:id="rId5"/>
    <p:sldId id="266" r:id="rId6"/>
    <p:sldId id="271" r:id="rId7"/>
    <p:sldId id="288" r:id="rId8"/>
    <p:sldId id="270" r:id="rId9"/>
    <p:sldId id="292" r:id="rId10"/>
    <p:sldId id="278" r:id="rId11"/>
    <p:sldId id="281" r:id="rId12"/>
    <p:sldId id="282" r:id="rId13"/>
    <p:sldId id="280" r:id="rId14"/>
    <p:sldId id="284" r:id="rId15"/>
    <p:sldId id="283" r:id="rId16"/>
    <p:sldId id="285" r:id="rId17"/>
    <p:sldId id="286" r:id="rId18"/>
    <p:sldId id="287" r:id="rId19"/>
    <p:sldId id="276" r:id="rId20"/>
    <p:sldId id="289" r:id="rId21"/>
    <p:sldId id="290" r:id="rId22"/>
    <p:sldId id="275" r:id="rId23"/>
    <p:sldId id="293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6633"/>
    <a:srgbClr val="2A1500"/>
    <a:srgbClr val="663300"/>
    <a:srgbClr val="FFFF00"/>
    <a:srgbClr val="003300"/>
    <a:srgbClr val="2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60"/>
  </p:normalViewPr>
  <p:slideViewPr>
    <p:cSldViewPr>
      <p:cViewPr varScale="1">
        <p:scale>
          <a:sx n="87" d="100"/>
          <a:sy n="87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BFEA5-FC76-4B99-8CB3-905ACB131A67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C4B7A5-21EC-4F19-91D8-8B047D8D6DC6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bg1"/>
              </a:solidFill>
            </a:rPr>
            <a:t>Стихотворения</a:t>
          </a:r>
          <a:endParaRPr lang="ru-RU" sz="4000" dirty="0">
            <a:solidFill>
              <a:schemeClr val="bg1"/>
            </a:solidFill>
          </a:endParaRPr>
        </a:p>
      </dgm:t>
    </dgm:pt>
    <dgm:pt modelId="{69164F2B-1291-4BE1-8C5B-D9863A8E4826}" type="parTrans" cxnId="{3E703988-F016-433A-BD76-2CA426F50D36}">
      <dgm:prSet/>
      <dgm:spPr/>
      <dgm:t>
        <a:bodyPr/>
        <a:lstStyle/>
        <a:p>
          <a:endParaRPr lang="ru-RU"/>
        </a:p>
      </dgm:t>
    </dgm:pt>
    <dgm:pt modelId="{DB940D16-A367-440A-9FE5-F914A4D419F1}" type="sibTrans" cxnId="{3E703988-F016-433A-BD76-2CA426F50D36}">
      <dgm:prSet/>
      <dgm:spPr/>
      <dgm:t>
        <a:bodyPr/>
        <a:lstStyle/>
        <a:p>
          <a:endParaRPr lang="ru-RU"/>
        </a:p>
      </dgm:t>
    </dgm:pt>
    <dgm:pt modelId="{F0204A76-637C-4FDB-963B-1CB9F3933291}">
      <dgm:prSet phldrT="[Текст]" custT="1"/>
      <dgm:spPr/>
      <dgm:t>
        <a:bodyPr/>
        <a:lstStyle/>
        <a:p>
          <a:r>
            <a:rPr lang="ru-RU" sz="3200" dirty="0" smtClean="0"/>
            <a:t>Стихотворения-портреты</a:t>
          </a:r>
          <a:endParaRPr lang="ru-RU" sz="3200" dirty="0"/>
        </a:p>
      </dgm:t>
    </dgm:pt>
    <dgm:pt modelId="{FB951159-B4EE-45DC-BAE4-B332E4BEC6DB}" type="parTrans" cxnId="{F6C25545-F756-47AF-9002-96563CFBD6CE}">
      <dgm:prSet/>
      <dgm:spPr/>
      <dgm:t>
        <a:bodyPr/>
        <a:lstStyle/>
        <a:p>
          <a:endParaRPr lang="ru-RU"/>
        </a:p>
      </dgm:t>
    </dgm:pt>
    <dgm:pt modelId="{FCF3B3C0-AB16-4A12-A9A8-45057155C828}" type="sibTrans" cxnId="{F6C25545-F756-47AF-9002-96563CFBD6CE}">
      <dgm:prSet/>
      <dgm:spPr/>
      <dgm:t>
        <a:bodyPr/>
        <a:lstStyle/>
        <a:p>
          <a:endParaRPr lang="ru-RU"/>
        </a:p>
      </dgm:t>
    </dgm:pt>
    <dgm:pt modelId="{C389A888-7E21-4007-8C0D-964B846BE00B}">
      <dgm:prSet phldrT="[Текст]" phldr="1"/>
      <dgm:spPr/>
      <dgm:t>
        <a:bodyPr/>
        <a:lstStyle/>
        <a:p>
          <a:endParaRPr lang="ru-RU" dirty="0"/>
        </a:p>
      </dgm:t>
    </dgm:pt>
    <dgm:pt modelId="{67785043-27A9-4AD9-9D7F-B4B70D0EF1CD}" type="parTrans" cxnId="{C27AC7DC-C35E-42CC-A8A8-F33A0C7D24D8}">
      <dgm:prSet/>
      <dgm:spPr/>
      <dgm:t>
        <a:bodyPr/>
        <a:lstStyle/>
        <a:p>
          <a:endParaRPr lang="ru-RU"/>
        </a:p>
      </dgm:t>
    </dgm:pt>
    <dgm:pt modelId="{93BB099E-0F2A-4605-B786-FEFF33BCD40D}" type="sibTrans" cxnId="{C27AC7DC-C35E-42CC-A8A8-F33A0C7D24D8}">
      <dgm:prSet/>
      <dgm:spPr/>
      <dgm:t>
        <a:bodyPr/>
        <a:lstStyle/>
        <a:p>
          <a:endParaRPr lang="ru-RU"/>
        </a:p>
      </dgm:t>
    </dgm:pt>
    <dgm:pt modelId="{FE899759-8AC0-442F-916C-BC1196A846CF}">
      <dgm:prSet phldrT="[Текст]" phldr="1"/>
      <dgm:spPr/>
      <dgm:t>
        <a:bodyPr/>
        <a:lstStyle/>
        <a:p>
          <a:endParaRPr lang="ru-RU" dirty="0"/>
        </a:p>
      </dgm:t>
    </dgm:pt>
    <dgm:pt modelId="{6792C897-1D9E-4D5D-BFDB-4B5BFCEC2721}" type="parTrans" cxnId="{CAA3A2FB-0F62-4242-BBB3-B95E9D6602FE}">
      <dgm:prSet/>
      <dgm:spPr/>
      <dgm:t>
        <a:bodyPr/>
        <a:lstStyle/>
        <a:p>
          <a:endParaRPr lang="ru-RU"/>
        </a:p>
      </dgm:t>
    </dgm:pt>
    <dgm:pt modelId="{127F326E-5146-4E0C-B83E-41FFED3972BF}" type="sibTrans" cxnId="{CAA3A2FB-0F62-4242-BBB3-B95E9D6602FE}">
      <dgm:prSet/>
      <dgm:spPr/>
      <dgm:t>
        <a:bodyPr/>
        <a:lstStyle/>
        <a:p>
          <a:endParaRPr lang="ru-RU"/>
        </a:p>
      </dgm:t>
    </dgm:pt>
    <dgm:pt modelId="{E8E58DAC-4577-4EF3-89F5-9BAE8ED436BF}" type="pres">
      <dgm:prSet presAssocID="{106BFEA5-FC76-4B99-8CB3-905ACB131A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D17CF-1145-43A5-988C-817E200F2B89}" type="pres">
      <dgm:prSet presAssocID="{32C4B7A5-21EC-4F19-91D8-8B047D8D6DC6}" presName="centerShape" presStyleLbl="node0" presStyleIdx="0" presStyleCnt="1" custScaleX="342825" custLinFactNeighborX="1749" custLinFactNeighborY="-5275"/>
      <dgm:spPr/>
      <dgm:t>
        <a:bodyPr/>
        <a:lstStyle/>
        <a:p>
          <a:endParaRPr lang="ru-RU"/>
        </a:p>
      </dgm:t>
    </dgm:pt>
    <dgm:pt modelId="{1D5BAF55-0AC8-41C3-8AA5-875F61E79FD6}" type="pres">
      <dgm:prSet presAssocID="{FB951159-B4EE-45DC-BAE4-B332E4BEC6DB}" presName="parTrans" presStyleLbl="sibTrans2D1" presStyleIdx="0" presStyleCnt="3" custScaleX="175162" custScaleY="68523" custLinFactNeighborX="50223" custLinFactNeighborY="1709"/>
      <dgm:spPr/>
      <dgm:t>
        <a:bodyPr/>
        <a:lstStyle/>
        <a:p>
          <a:endParaRPr lang="ru-RU"/>
        </a:p>
      </dgm:t>
    </dgm:pt>
    <dgm:pt modelId="{35959DEF-FFDE-46C0-8C25-9BDB261555E8}" type="pres">
      <dgm:prSet presAssocID="{FB951159-B4EE-45DC-BAE4-B332E4BEC6D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1C8FF3-6E7E-4C82-9C83-1BCBB3922952}" type="pres">
      <dgm:prSet presAssocID="{F0204A76-637C-4FDB-963B-1CB9F3933291}" presName="node" presStyleLbl="node1" presStyleIdx="0" presStyleCnt="3" custScaleX="30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AC6CD-8B3E-4EB5-BBD0-C5B6EC3CD912}" type="pres">
      <dgm:prSet presAssocID="{67785043-27A9-4AD9-9D7F-B4B70D0EF1CD}" presName="parTrans" presStyleLbl="sibTrans2D1" presStyleIdx="1" presStyleCnt="3" custAng="1150231" custScaleX="1072988" custScaleY="79989" custLinFactX="-600000" custLinFactNeighborX="-613258" custLinFactNeighborY="85776"/>
      <dgm:spPr/>
      <dgm:t>
        <a:bodyPr/>
        <a:lstStyle/>
        <a:p>
          <a:endParaRPr lang="ru-RU"/>
        </a:p>
      </dgm:t>
    </dgm:pt>
    <dgm:pt modelId="{B7CFED42-B131-4913-9486-433532E85304}" type="pres">
      <dgm:prSet presAssocID="{67785043-27A9-4AD9-9D7F-B4B70D0EF1C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20F8060-D282-451D-8155-981BF8F92412}" type="pres">
      <dgm:prSet presAssocID="{C389A888-7E21-4007-8C0D-964B846BE00B}" presName="node" presStyleLbl="node1" presStyleIdx="1" presStyleCnt="3" custScaleX="213081" custRadScaleRad="130037" custRadScaleInc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E4A99-C0B3-45F8-9116-B49D7F9A071D}" type="pres">
      <dgm:prSet presAssocID="{6792C897-1D9E-4D5D-BFDB-4B5BFCEC2721}" presName="parTrans" presStyleLbl="sibTrans2D1" presStyleIdx="2" presStyleCnt="3" custAng="20534523" custScaleX="704126" custScaleY="85055" custLinFactX="300000" custLinFactNeighborX="339580" custLinFactNeighborY="84581"/>
      <dgm:spPr/>
      <dgm:t>
        <a:bodyPr/>
        <a:lstStyle/>
        <a:p>
          <a:endParaRPr lang="ru-RU"/>
        </a:p>
      </dgm:t>
    </dgm:pt>
    <dgm:pt modelId="{FBE9CEDE-50A3-4622-9D94-14D237E9F820}" type="pres">
      <dgm:prSet presAssocID="{6792C897-1D9E-4D5D-BFDB-4B5BFCEC272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6B0840C-B876-4D80-A22C-C929FDA2C7B6}" type="pres">
      <dgm:prSet presAssocID="{FE899759-8AC0-442F-916C-BC1196A846CF}" presName="node" presStyleLbl="node1" presStyleIdx="2" presStyleCnt="3" custScaleX="207745" custRadScaleRad="130836" custRadScaleInc="10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38FE8-889C-482A-BEBF-74402A64409A}" type="presOf" srcId="{FB951159-B4EE-45DC-BAE4-B332E4BEC6DB}" destId="{1D5BAF55-0AC8-41C3-8AA5-875F61E79FD6}" srcOrd="0" destOrd="0" presId="urn:microsoft.com/office/officeart/2005/8/layout/radial5"/>
    <dgm:cxn modelId="{C27AC7DC-C35E-42CC-A8A8-F33A0C7D24D8}" srcId="{32C4B7A5-21EC-4F19-91D8-8B047D8D6DC6}" destId="{C389A888-7E21-4007-8C0D-964B846BE00B}" srcOrd="1" destOrd="0" parTransId="{67785043-27A9-4AD9-9D7F-B4B70D0EF1CD}" sibTransId="{93BB099E-0F2A-4605-B786-FEFF33BCD40D}"/>
    <dgm:cxn modelId="{6F3D7D80-3F45-466E-97F1-3B80A082DF43}" type="presOf" srcId="{F0204A76-637C-4FDB-963B-1CB9F3933291}" destId="{591C8FF3-6E7E-4C82-9C83-1BCBB3922952}" srcOrd="0" destOrd="0" presId="urn:microsoft.com/office/officeart/2005/8/layout/radial5"/>
    <dgm:cxn modelId="{23CCE1BA-B3DE-4EE6-929F-5E8DAAED7693}" type="presOf" srcId="{FB951159-B4EE-45DC-BAE4-B332E4BEC6DB}" destId="{35959DEF-FFDE-46C0-8C25-9BDB261555E8}" srcOrd="1" destOrd="0" presId="urn:microsoft.com/office/officeart/2005/8/layout/radial5"/>
    <dgm:cxn modelId="{3B97DB40-6886-49AD-8A5F-4F011DD7DB3F}" type="presOf" srcId="{6792C897-1D9E-4D5D-BFDB-4B5BFCEC2721}" destId="{FBE9CEDE-50A3-4622-9D94-14D237E9F820}" srcOrd="1" destOrd="0" presId="urn:microsoft.com/office/officeart/2005/8/layout/radial5"/>
    <dgm:cxn modelId="{3E703988-F016-433A-BD76-2CA426F50D36}" srcId="{106BFEA5-FC76-4B99-8CB3-905ACB131A67}" destId="{32C4B7A5-21EC-4F19-91D8-8B047D8D6DC6}" srcOrd="0" destOrd="0" parTransId="{69164F2B-1291-4BE1-8C5B-D9863A8E4826}" sibTransId="{DB940D16-A367-440A-9FE5-F914A4D419F1}"/>
    <dgm:cxn modelId="{93725302-9062-4F8A-8A86-6B30FA76279F}" type="presOf" srcId="{6792C897-1D9E-4D5D-BFDB-4B5BFCEC2721}" destId="{FD3E4A99-C0B3-45F8-9116-B49D7F9A071D}" srcOrd="0" destOrd="0" presId="urn:microsoft.com/office/officeart/2005/8/layout/radial5"/>
    <dgm:cxn modelId="{27A7F21B-5489-4FCA-ABE7-1FC952BBA73F}" type="presOf" srcId="{C389A888-7E21-4007-8C0D-964B846BE00B}" destId="{820F8060-D282-451D-8155-981BF8F92412}" srcOrd="0" destOrd="0" presId="urn:microsoft.com/office/officeart/2005/8/layout/radial5"/>
    <dgm:cxn modelId="{AEF1B2D3-065F-483F-9C11-3B9E0F68E529}" type="presOf" srcId="{106BFEA5-FC76-4B99-8CB3-905ACB131A67}" destId="{E8E58DAC-4577-4EF3-89F5-9BAE8ED436BF}" srcOrd="0" destOrd="0" presId="urn:microsoft.com/office/officeart/2005/8/layout/radial5"/>
    <dgm:cxn modelId="{6C737748-9721-4353-BECB-B2142620E7F4}" type="presOf" srcId="{32C4B7A5-21EC-4F19-91D8-8B047D8D6DC6}" destId="{F22D17CF-1145-43A5-988C-817E200F2B89}" srcOrd="0" destOrd="0" presId="urn:microsoft.com/office/officeart/2005/8/layout/radial5"/>
    <dgm:cxn modelId="{2D567646-3E8E-455D-8095-8CB7605F54F3}" type="presOf" srcId="{FE899759-8AC0-442F-916C-BC1196A846CF}" destId="{E6B0840C-B876-4D80-A22C-C929FDA2C7B6}" srcOrd="0" destOrd="0" presId="urn:microsoft.com/office/officeart/2005/8/layout/radial5"/>
    <dgm:cxn modelId="{90D63FF3-139A-4273-94FF-98F613D9B044}" type="presOf" srcId="{67785043-27A9-4AD9-9D7F-B4B70D0EF1CD}" destId="{199AC6CD-8B3E-4EB5-BBD0-C5B6EC3CD912}" srcOrd="0" destOrd="0" presId="urn:microsoft.com/office/officeart/2005/8/layout/radial5"/>
    <dgm:cxn modelId="{CAA3A2FB-0F62-4242-BBB3-B95E9D6602FE}" srcId="{32C4B7A5-21EC-4F19-91D8-8B047D8D6DC6}" destId="{FE899759-8AC0-442F-916C-BC1196A846CF}" srcOrd="2" destOrd="0" parTransId="{6792C897-1D9E-4D5D-BFDB-4B5BFCEC2721}" sibTransId="{127F326E-5146-4E0C-B83E-41FFED3972BF}"/>
    <dgm:cxn modelId="{F6C25545-F756-47AF-9002-96563CFBD6CE}" srcId="{32C4B7A5-21EC-4F19-91D8-8B047D8D6DC6}" destId="{F0204A76-637C-4FDB-963B-1CB9F3933291}" srcOrd="0" destOrd="0" parTransId="{FB951159-B4EE-45DC-BAE4-B332E4BEC6DB}" sibTransId="{FCF3B3C0-AB16-4A12-A9A8-45057155C828}"/>
    <dgm:cxn modelId="{64AA64E7-27CF-4356-8421-4916001A542B}" type="presOf" srcId="{67785043-27A9-4AD9-9D7F-B4B70D0EF1CD}" destId="{B7CFED42-B131-4913-9486-433532E85304}" srcOrd="1" destOrd="0" presId="urn:microsoft.com/office/officeart/2005/8/layout/radial5"/>
    <dgm:cxn modelId="{6B352D48-A8BB-4A56-84A5-F0D5CEF5C61B}" type="presParOf" srcId="{E8E58DAC-4577-4EF3-89F5-9BAE8ED436BF}" destId="{F22D17CF-1145-43A5-988C-817E200F2B89}" srcOrd="0" destOrd="0" presId="urn:microsoft.com/office/officeart/2005/8/layout/radial5"/>
    <dgm:cxn modelId="{D7C8DA35-3AE8-4F5A-B08C-68547BDCBCB2}" type="presParOf" srcId="{E8E58DAC-4577-4EF3-89F5-9BAE8ED436BF}" destId="{1D5BAF55-0AC8-41C3-8AA5-875F61E79FD6}" srcOrd="1" destOrd="0" presId="urn:microsoft.com/office/officeart/2005/8/layout/radial5"/>
    <dgm:cxn modelId="{8ABE0B4B-E281-494A-891A-FCD0AD0E7715}" type="presParOf" srcId="{1D5BAF55-0AC8-41C3-8AA5-875F61E79FD6}" destId="{35959DEF-FFDE-46C0-8C25-9BDB261555E8}" srcOrd="0" destOrd="0" presId="urn:microsoft.com/office/officeart/2005/8/layout/radial5"/>
    <dgm:cxn modelId="{C9F59979-6EB0-43AA-BA22-D9F2BD7BCE4B}" type="presParOf" srcId="{E8E58DAC-4577-4EF3-89F5-9BAE8ED436BF}" destId="{591C8FF3-6E7E-4C82-9C83-1BCBB3922952}" srcOrd="2" destOrd="0" presId="urn:microsoft.com/office/officeart/2005/8/layout/radial5"/>
    <dgm:cxn modelId="{05418B6F-93C1-4587-ABAE-ECDEC20F8CA9}" type="presParOf" srcId="{E8E58DAC-4577-4EF3-89F5-9BAE8ED436BF}" destId="{199AC6CD-8B3E-4EB5-BBD0-C5B6EC3CD912}" srcOrd="3" destOrd="0" presId="urn:microsoft.com/office/officeart/2005/8/layout/radial5"/>
    <dgm:cxn modelId="{4EF25137-F92E-4CCC-89FF-66A9D5F51498}" type="presParOf" srcId="{199AC6CD-8B3E-4EB5-BBD0-C5B6EC3CD912}" destId="{B7CFED42-B131-4913-9486-433532E85304}" srcOrd="0" destOrd="0" presId="urn:microsoft.com/office/officeart/2005/8/layout/radial5"/>
    <dgm:cxn modelId="{6B809245-46C5-42BC-A143-1109006886E9}" type="presParOf" srcId="{E8E58DAC-4577-4EF3-89F5-9BAE8ED436BF}" destId="{820F8060-D282-451D-8155-981BF8F92412}" srcOrd="4" destOrd="0" presId="urn:microsoft.com/office/officeart/2005/8/layout/radial5"/>
    <dgm:cxn modelId="{D0BBF2B9-C1F3-47E2-8DAE-4CA9F1B05A3C}" type="presParOf" srcId="{E8E58DAC-4577-4EF3-89F5-9BAE8ED436BF}" destId="{FD3E4A99-C0B3-45F8-9116-B49D7F9A071D}" srcOrd="5" destOrd="0" presId="urn:microsoft.com/office/officeart/2005/8/layout/radial5"/>
    <dgm:cxn modelId="{0CD2A6B3-4CDA-40B0-9064-CCCB768D92C0}" type="presParOf" srcId="{FD3E4A99-C0B3-45F8-9116-B49D7F9A071D}" destId="{FBE9CEDE-50A3-4622-9D94-14D237E9F820}" srcOrd="0" destOrd="0" presId="urn:microsoft.com/office/officeart/2005/8/layout/radial5"/>
    <dgm:cxn modelId="{827C7BE3-92ED-4542-81F7-4885F0454EF1}" type="presParOf" srcId="{E8E58DAC-4577-4EF3-89F5-9BAE8ED436BF}" destId="{E6B0840C-B876-4D80-A22C-C929FDA2C7B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BFEA5-FC76-4B99-8CB3-905ACB131A67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C4B7A5-21EC-4F19-91D8-8B047D8D6DC6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bg1"/>
              </a:solidFill>
            </a:rPr>
            <a:t>Стихотворения</a:t>
          </a:r>
          <a:endParaRPr lang="ru-RU" sz="4000" dirty="0">
            <a:solidFill>
              <a:schemeClr val="bg1"/>
            </a:solidFill>
          </a:endParaRPr>
        </a:p>
      </dgm:t>
    </dgm:pt>
    <dgm:pt modelId="{69164F2B-1291-4BE1-8C5B-D9863A8E4826}" type="parTrans" cxnId="{3E703988-F016-433A-BD76-2CA426F50D36}">
      <dgm:prSet/>
      <dgm:spPr/>
      <dgm:t>
        <a:bodyPr/>
        <a:lstStyle/>
        <a:p>
          <a:endParaRPr lang="ru-RU"/>
        </a:p>
      </dgm:t>
    </dgm:pt>
    <dgm:pt modelId="{DB940D16-A367-440A-9FE5-F914A4D419F1}" type="sibTrans" cxnId="{3E703988-F016-433A-BD76-2CA426F50D36}">
      <dgm:prSet/>
      <dgm:spPr/>
      <dgm:t>
        <a:bodyPr/>
        <a:lstStyle/>
        <a:p>
          <a:endParaRPr lang="ru-RU"/>
        </a:p>
      </dgm:t>
    </dgm:pt>
    <dgm:pt modelId="{F0204A76-637C-4FDB-963B-1CB9F3933291}">
      <dgm:prSet phldrT="[Текст]" custT="1"/>
      <dgm:spPr/>
      <dgm:t>
        <a:bodyPr/>
        <a:lstStyle/>
        <a:p>
          <a:r>
            <a:rPr lang="ru-RU" sz="3200" dirty="0" smtClean="0"/>
            <a:t>Стихотворения-портреты</a:t>
          </a:r>
          <a:endParaRPr lang="ru-RU" sz="3200" dirty="0"/>
        </a:p>
      </dgm:t>
    </dgm:pt>
    <dgm:pt modelId="{FB951159-B4EE-45DC-BAE4-B332E4BEC6DB}" type="parTrans" cxnId="{F6C25545-F756-47AF-9002-96563CFBD6CE}">
      <dgm:prSet/>
      <dgm:spPr/>
      <dgm:t>
        <a:bodyPr/>
        <a:lstStyle/>
        <a:p>
          <a:endParaRPr lang="ru-RU"/>
        </a:p>
      </dgm:t>
    </dgm:pt>
    <dgm:pt modelId="{FCF3B3C0-AB16-4A12-A9A8-45057155C828}" type="sibTrans" cxnId="{F6C25545-F756-47AF-9002-96563CFBD6CE}">
      <dgm:prSet/>
      <dgm:spPr/>
      <dgm:t>
        <a:bodyPr/>
        <a:lstStyle/>
        <a:p>
          <a:endParaRPr lang="ru-RU"/>
        </a:p>
      </dgm:t>
    </dgm:pt>
    <dgm:pt modelId="{C389A888-7E21-4007-8C0D-964B846BE00B}">
      <dgm:prSet phldrT="[Текст]"/>
      <dgm:spPr/>
      <dgm:t>
        <a:bodyPr/>
        <a:lstStyle/>
        <a:p>
          <a:endParaRPr lang="ru-RU" dirty="0"/>
        </a:p>
      </dgm:t>
    </dgm:pt>
    <dgm:pt modelId="{67785043-27A9-4AD9-9D7F-B4B70D0EF1CD}" type="parTrans" cxnId="{C27AC7DC-C35E-42CC-A8A8-F33A0C7D24D8}">
      <dgm:prSet/>
      <dgm:spPr/>
      <dgm:t>
        <a:bodyPr/>
        <a:lstStyle/>
        <a:p>
          <a:endParaRPr lang="ru-RU"/>
        </a:p>
      </dgm:t>
    </dgm:pt>
    <dgm:pt modelId="{93BB099E-0F2A-4605-B786-FEFF33BCD40D}" type="sibTrans" cxnId="{C27AC7DC-C35E-42CC-A8A8-F33A0C7D24D8}">
      <dgm:prSet/>
      <dgm:spPr/>
      <dgm:t>
        <a:bodyPr/>
        <a:lstStyle/>
        <a:p>
          <a:endParaRPr lang="ru-RU"/>
        </a:p>
      </dgm:t>
    </dgm:pt>
    <dgm:pt modelId="{FE899759-8AC0-442F-916C-BC1196A846CF}">
      <dgm:prSet phldrT="[Текст]"/>
      <dgm:spPr/>
      <dgm:t>
        <a:bodyPr/>
        <a:lstStyle/>
        <a:p>
          <a:r>
            <a:rPr lang="ru-RU" dirty="0" smtClean="0"/>
            <a:t>Стихотворения-размышления</a:t>
          </a:r>
          <a:endParaRPr lang="ru-RU" dirty="0"/>
        </a:p>
      </dgm:t>
    </dgm:pt>
    <dgm:pt modelId="{6792C897-1D9E-4D5D-BFDB-4B5BFCEC2721}" type="parTrans" cxnId="{CAA3A2FB-0F62-4242-BBB3-B95E9D6602FE}">
      <dgm:prSet/>
      <dgm:spPr/>
      <dgm:t>
        <a:bodyPr/>
        <a:lstStyle/>
        <a:p>
          <a:endParaRPr lang="ru-RU"/>
        </a:p>
      </dgm:t>
    </dgm:pt>
    <dgm:pt modelId="{127F326E-5146-4E0C-B83E-41FFED3972BF}" type="sibTrans" cxnId="{CAA3A2FB-0F62-4242-BBB3-B95E9D6602FE}">
      <dgm:prSet/>
      <dgm:spPr/>
      <dgm:t>
        <a:bodyPr/>
        <a:lstStyle/>
        <a:p>
          <a:endParaRPr lang="ru-RU"/>
        </a:p>
      </dgm:t>
    </dgm:pt>
    <dgm:pt modelId="{E8E58DAC-4577-4EF3-89F5-9BAE8ED436BF}" type="pres">
      <dgm:prSet presAssocID="{106BFEA5-FC76-4B99-8CB3-905ACB131A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D17CF-1145-43A5-988C-817E200F2B89}" type="pres">
      <dgm:prSet presAssocID="{32C4B7A5-21EC-4F19-91D8-8B047D8D6DC6}" presName="centerShape" presStyleLbl="node0" presStyleIdx="0" presStyleCnt="1" custScaleX="342825" custLinFactNeighborX="1749" custLinFactNeighborY="-5275"/>
      <dgm:spPr/>
      <dgm:t>
        <a:bodyPr/>
        <a:lstStyle/>
        <a:p>
          <a:endParaRPr lang="ru-RU"/>
        </a:p>
      </dgm:t>
    </dgm:pt>
    <dgm:pt modelId="{1D5BAF55-0AC8-41C3-8AA5-875F61E79FD6}" type="pres">
      <dgm:prSet presAssocID="{FB951159-B4EE-45DC-BAE4-B332E4BEC6DB}" presName="parTrans" presStyleLbl="sibTrans2D1" presStyleIdx="0" presStyleCnt="3" custScaleX="175162" custScaleY="68523" custLinFactNeighborX="50223" custLinFactNeighborY="1709"/>
      <dgm:spPr/>
      <dgm:t>
        <a:bodyPr/>
        <a:lstStyle/>
        <a:p>
          <a:endParaRPr lang="ru-RU"/>
        </a:p>
      </dgm:t>
    </dgm:pt>
    <dgm:pt modelId="{35959DEF-FFDE-46C0-8C25-9BDB261555E8}" type="pres">
      <dgm:prSet presAssocID="{FB951159-B4EE-45DC-BAE4-B332E4BEC6D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1C8FF3-6E7E-4C82-9C83-1BCBB3922952}" type="pres">
      <dgm:prSet presAssocID="{F0204A76-637C-4FDB-963B-1CB9F3933291}" presName="node" presStyleLbl="node1" presStyleIdx="0" presStyleCnt="3" custScaleX="30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AC6CD-8B3E-4EB5-BBD0-C5B6EC3CD912}" type="pres">
      <dgm:prSet presAssocID="{67785043-27A9-4AD9-9D7F-B4B70D0EF1CD}" presName="parTrans" presStyleLbl="sibTrans2D1" presStyleIdx="1" presStyleCnt="3" custAng="1150231" custScaleX="1072988" custScaleY="79989" custLinFactX="-600000" custLinFactNeighborX="-613258" custLinFactNeighborY="85776"/>
      <dgm:spPr/>
      <dgm:t>
        <a:bodyPr/>
        <a:lstStyle/>
        <a:p>
          <a:endParaRPr lang="ru-RU"/>
        </a:p>
      </dgm:t>
    </dgm:pt>
    <dgm:pt modelId="{B7CFED42-B131-4913-9486-433532E85304}" type="pres">
      <dgm:prSet presAssocID="{67785043-27A9-4AD9-9D7F-B4B70D0EF1C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20F8060-D282-451D-8155-981BF8F92412}" type="pres">
      <dgm:prSet presAssocID="{C389A888-7E21-4007-8C0D-964B846BE00B}" presName="node" presStyleLbl="node1" presStyleIdx="1" presStyleCnt="3" custScaleX="213081" custRadScaleRad="130037" custRadScaleInc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E4A99-C0B3-45F8-9116-B49D7F9A071D}" type="pres">
      <dgm:prSet presAssocID="{6792C897-1D9E-4D5D-BFDB-4B5BFCEC2721}" presName="parTrans" presStyleLbl="sibTrans2D1" presStyleIdx="2" presStyleCnt="3" custAng="20534523" custScaleX="704126" custScaleY="85055" custLinFactX="300000" custLinFactNeighborX="339580" custLinFactNeighborY="84581"/>
      <dgm:spPr/>
      <dgm:t>
        <a:bodyPr/>
        <a:lstStyle/>
        <a:p>
          <a:endParaRPr lang="ru-RU"/>
        </a:p>
      </dgm:t>
    </dgm:pt>
    <dgm:pt modelId="{FBE9CEDE-50A3-4622-9D94-14D237E9F820}" type="pres">
      <dgm:prSet presAssocID="{6792C897-1D9E-4D5D-BFDB-4B5BFCEC272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6B0840C-B876-4D80-A22C-C929FDA2C7B6}" type="pres">
      <dgm:prSet presAssocID="{FE899759-8AC0-442F-916C-BC1196A846CF}" presName="node" presStyleLbl="node1" presStyleIdx="2" presStyleCnt="3" custScaleX="207745" custRadScaleRad="130836" custRadScaleInc="10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3E28E-8C80-4FA3-8FF0-AAE8994D385A}" type="presOf" srcId="{F0204A76-637C-4FDB-963B-1CB9F3933291}" destId="{591C8FF3-6E7E-4C82-9C83-1BCBB3922952}" srcOrd="0" destOrd="0" presId="urn:microsoft.com/office/officeart/2005/8/layout/radial5"/>
    <dgm:cxn modelId="{4CCCCD4C-622E-4A11-A832-7E2CA11A36A8}" type="presOf" srcId="{6792C897-1D9E-4D5D-BFDB-4B5BFCEC2721}" destId="{FBE9CEDE-50A3-4622-9D94-14D237E9F820}" srcOrd="1" destOrd="0" presId="urn:microsoft.com/office/officeart/2005/8/layout/radial5"/>
    <dgm:cxn modelId="{81C98315-3F76-445F-AAD7-227AF23AA5C9}" type="presOf" srcId="{67785043-27A9-4AD9-9D7F-B4B70D0EF1CD}" destId="{B7CFED42-B131-4913-9486-433532E85304}" srcOrd="1" destOrd="0" presId="urn:microsoft.com/office/officeart/2005/8/layout/radial5"/>
    <dgm:cxn modelId="{C27AC7DC-C35E-42CC-A8A8-F33A0C7D24D8}" srcId="{32C4B7A5-21EC-4F19-91D8-8B047D8D6DC6}" destId="{C389A888-7E21-4007-8C0D-964B846BE00B}" srcOrd="1" destOrd="0" parTransId="{67785043-27A9-4AD9-9D7F-B4B70D0EF1CD}" sibTransId="{93BB099E-0F2A-4605-B786-FEFF33BCD40D}"/>
    <dgm:cxn modelId="{711DC0C1-35B8-447F-932F-207A659D5BAB}" type="presOf" srcId="{6792C897-1D9E-4D5D-BFDB-4B5BFCEC2721}" destId="{FD3E4A99-C0B3-45F8-9116-B49D7F9A071D}" srcOrd="0" destOrd="0" presId="urn:microsoft.com/office/officeart/2005/8/layout/radial5"/>
    <dgm:cxn modelId="{0056FA00-355B-40DE-A3A2-CE4C5C0315FE}" type="presOf" srcId="{67785043-27A9-4AD9-9D7F-B4B70D0EF1CD}" destId="{199AC6CD-8B3E-4EB5-BBD0-C5B6EC3CD912}" srcOrd="0" destOrd="0" presId="urn:microsoft.com/office/officeart/2005/8/layout/radial5"/>
    <dgm:cxn modelId="{3E703988-F016-433A-BD76-2CA426F50D36}" srcId="{106BFEA5-FC76-4B99-8CB3-905ACB131A67}" destId="{32C4B7A5-21EC-4F19-91D8-8B047D8D6DC6}" srcOrd="0" destOrd="0" parTransId="{69164F2B-1291-4BE1-8C5B-D9863A8E4826}" sibTransId="{DB940D16-A367-440A-9FE5-F914A4D419F1}"/>
    <dgm:cxn modelId="{84F6545E-0FB6-461C-A136-3ECE89BD4F9E}" type="presOf" srcId="{106BFEA5-FC76-4B99-8CB3-905ACB131A67}" destId="{E8E58DAC-4577-4EF3-89F5-9BAE8ED436BF}" srcOrd="0" destOrd="0" presId="urn:microsoft.com/office/officeart/2005/8/layout/radial5"/>
    <dgm:cxn modelId="{0383F0DF-3FB2-4E66-AF12-2600C6D012C4}" type="presOf" srcId="{FB951159-B4EE-45DC-BAE4-B332E4BEC6DB}" destId="{1D5BAF55-0AC8-41C3-8AA5-875F61E79FD6}" srcOrd="0" destOrd="0" presId="urn:microsoft.com/office/officeart/2005/8/layout/radial5"/>
    <dgm:cxn modelId="{C0F9C616-B3BA-40BB-B64F-2785D5D2BE42}" type="presOf" srcId="{FB951159-B4EE-45DC-BAE4-B332E4BEC6DB}" destId="{35959DEF-FFDE-46C0-8C25-9BDB261555E8}" srcOrd="1" destOrd="0" presId="urn:microsoft.com/office/officeart/2005/8/layout/radial5"/>
    <dgm:cxn modelId="{1C19E86D-37B3-4426-A1FF-7C166FC00F4C}" type="presOf" srcId="{32C4B7A5-21EC-4F19-91D8-8B047D8D6DC6}" destId="{F22D17CF-1145-43A5-988C-817E200F2B89}" srcOrd="0" destOrd="0" presId="urn:microsoft.com/office/officeart/2005/8/layout/radial5"/>
    <dgm:cxn modelId="{8CA44A85-C9FE-4284-B479-137D26A6BECB}" type="presOf" srcId="{C389A888-7E21-4007-8C0D-964B846BE00B}" destId="{820F8060-D282-451D-8155-981BF8F92412}" srcOrd="0" destOrd="0" presId="urn:microsoft.com/office/officeart/2005/8/layout/radial5"/>
    <dgm:cxn modelId="{CAA3A2FB-0F62-4242-BBB3-B95E9D6602FE}" srcId="{32C4B7A5-21EC-4F19-91D8-8B047D8D6DC6}" destId="{FE899759-8AC0-442F-916C-BC1196A846CF}" srcOrd="2" destOrd="0" parTransId="{6792C897-1D9E-4D5D-BFDB-4B5BFCEC2721}" sibTransId="{127F326E-5146-4E0C-B83E-41FFED3972BF}"/>
    <dgm:cxn modelId="{F6C25545-F756-47AF-9002-96563CFBD6CE}" srcId="{32C4B7A5-21EC-4F19-91D8-8B047D8D6DC6}" destId="{F0204A76-637C-4FDB-963B-1CB9F3933291}" srcOrd="0" destOrd="0" parTransId="{FB951159-B4EE-45DC-BAE4-B332E4BEC6DB}" sibTransId="{FCF3B3C0-AB16-4A12-A9A8-45057155C828}"/>
    <dgm:cxn modelId="{1BB33579-1312-47EC-819D-280A17DE1598}" type="presOf" srcId="{FE899759-8AC0-442F-916C-BC1196A846CF}" destId="{E6B0840C-B876-4D80-A22C-C929FDA2C7B6}" srcOrd="0" destOrd="0" presId="urn:microsoft.com/office/officeart/2005/8/layout/radial5"/>
    <dgm:cxn modelId="{FF46348C-344F-43AC-8E11-44DC47B5CC57}" type="presParOf" srcId="{E8E58DAC-4577-4EF3-89F5-9BAE8ED436BF}" destId="{F22D17CF-1145-43A5-988C-817E200F2B89}" srcOrd="0" destOrd="0" presId="urn:microsoft.com/office/officeart/2005/8/layout/radial5"/>
    <dgm:cxn modelId="{4199A743-8E57-4481-9682-90B9002AA68A}" type="presParOf" srcId="{E8E58DAC-4577-4EF3-89F5-9BAE8ED436BF}" destId="{1D5BAF55-0AC8-41C3-8AA5-875F61E79FD6}" srcOrd="1" destOrd="0" presId="urn:microsoft.com/office/officeart/2005/8/layout/radial5"/>
    <dgm:cxn modelId="{2C481AFC-7282-44CF-AAB6-3813663CDD86}" type="presParOf" srcId="{1D5BAF55-0AC8-41C3-8AA5-875F61E79FD6}" destId="{35959DEF-FFDE-46C0-8C25-9BDB261555E8}" srcOrd="0" destOrd="0" presId="urn:microsoft.com/office/officeart/2005/8/layout/radial5"/>
    <dgm:cxn modelId="{393D5A34-461B-4C4C-B7E8-D00A22E897BB}" type="presParOf" srcId="{E8E58DAC-4577-4EF3-89F5-9BAE8ED436BF}" destId="{591C8FF3-6E7E-4C82-9C83-1BCBB3922952}" srcOrd="2" destOrd="0" presId="urn:microsoft.com/office/officeart/2005/8/layout/radial5"/>
    <dgm:cxn modelId="{0FF3ED20-0201-4086-B980-6165E0E3A967}" type="presParOf" srcId="{E8E58DAC-4577-4EF3-89F5-9BAE8ED436BF}" destId="{199AC6CD-8B3E-4EB5-BBD0-C5B6EC3CD912}" srcOrd="3" destOrd="0" presId="urn:microsoft.com/office/officeart/2005/8/layout/radial5"/>
    <dgm:cxn modelId="{0F5AB392-E3C0-4B1B-A314-200DD9B10563}" type="presParOf" srcId="{199AC6CD-8B3E-4EB5-BBD0-C5B6EC3CD912}" destId="{B7CFED42-B131-4913-9486-433532E85304}" srcOrd="0" destOrd="0" presId="urn:microsoft.com/office/officeart/2005/8/layout/radial5"/>
    <dgm:cxn modelId="{1A94C450-A20E-4462-8FC9-D6889EE6E4B8}" type="presParOf" srcId="{E8E58DAC-4577-4EF3-89F5-9BAE8ED436BF}" destId="{820F8060-D282-451D-8155-981BF8F92412}" srcOrd="4" destOrd="0" presId="urn:microsoft.com/office/officeart/2005/8/layout/radial5"/>
    <dgm:cxn modelId="{6B3CA95D-1AD3-49D6-9049-055D36845C65}" type="presParOf" srcId="{E8E58DAC-4577-4EF3-89F5-9BAE8ED436BF}" destId="{FD3E4A99-C0B3-45F8-9116-B49D7F9A071D}" srcOrd="5" destOrd="0" presId="urn:microsoft.com/office/officeart/2005/8/layout/radial5"/>
    <dgm:cxn modelId="{709ADD7D-8013-43AE-B25C-FDDAA0DF2608}" type="presParOf" srcId="{FD3E4A99-C0B3-45F8-9116-B49D7F9A071D}" destId="{FBE9CEDE-50A3-4622-9D94-14D237E9F820}" srcOrd="0" destOrd="0" presId="urn:microsoft.com/office/officeart/2005/8/layout/radial5"/>
    <dgm:cxn modelId="{81E1E7CB-8629-4C05-B161-B8ECB83EB034}" type="presParOf" srcId="{E8E58DAC-4577-4EF3-89F5-9BAE8ED436BF}" destId="{E6B0840C-B876-4D80-A22C-C929FDA2C7B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BFEA5-FC76-4B99-8CB3-905ACB131A67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C4B7A5-21EC-4F19-91D8-8B047D8D6DC6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bg1"/>
              </a:solidFill>
            </a:rPr>
            <a:t>Стихотворения</a:t>
          </a:r>
          <a:endParaRPr lang="ru-RU" sz="4000" dirty="0">
            <a:solidFill>
              <a:schemeClr val="bg1"/>
            </a:solidFill>
          </a:endParaRPr>
        </a:p>
      </dgm:t>
    </dgm:pt>
    <dgm:pt modelId="{69164F2B-1291-4BE1-8C5B-D9863A8E4826}" type="parTrans" cxnId="{3E703988-F016-433A-BD76-2CA426F50D36}">
      <dgm:prSet/>
      <dgm:spPr/>
      <dgm:t>
        <a:bodyPr/>
        <a:lstStyle/>
        <a:p>
          <a:endParaRPr lang="ru-RU"/>
        </a:p>
      </dgm:t>
    </dgm:pt>
    <dgm:pt modelId="{DB940D16-A367-440A-9FE5-F914A4D419F1}" type="sibTrans" cxnId="{3E703988-F016-433A-BD76-2CA426F50D36}">
      <dgm:prSet/>
      <dgm:spPr/>
      <dgm:t>
        <a:bodyPr/>
        <a:lstStyle/>
        <a:p>
          <a:endParaRPr lang="ru-RU"/>
        </a:p>
      </dgm:t>
    </dgm:pt>
    <dgm:pt modelId="{F0204A76-637C-4FDB-963B-1CB9F3933291}">
      <dgm:prSet phldrT="[Текст]" custT="1"/>
      <dgm:spPr/>
      <dgm:t>
        <a:bodyPr/>
        <a:lstStyle/>
        <a:p>
          <a:r>
            <a:rPr lang="ru-RU" sz="3200" dirty="0" smtClean="0"/>
            <a:t>Стихотворения-портреты</a:t>
          </a:r>
          <a:endParaRPr lang="ru-RU" sz="3200" dirty="0"/>
        </a:p>
      </dgm:t>
    </dgm:pt>
    <dgm:pt modelId="{FB951159-B4EE-45DC-BAE4-B332E4BEC6DB}" type="parTrans" cxnId="{F6C25545-F756-47AF-9002-96563CFBD6CE}">
      <dgm:prSet/>
      <dgm:spPr/>
      <dgm:t>
        <a:bodyPr/>
        <a:lstStyle/>
        <a:p>
          <a:endParaRPr lang="ru-RU"/>
        </a:p>
      </dgm:t>
    </dgm:pt>
    <dgm:pt modelId="{FCF3B3C0-AB16-4A12-A9A8-45057155C828}" type="sibTrans" cxnId="{F6C25545-F756-47AF-9002-96563CFBD6CE}">
      <dgm:prSet/>
      <dgm:spPr/>
      <dgm:t>
        <a:bodyPr/>
        <a:lstStyle/>
        <a:p>
          <a:endParaRPr lang="ru-RU"/>
        </a:p>
      </dgm:t>
    </dgm:pt>
    <dgm:pt modelId="{C389A888-7E21-4007-8C0D-964B846BE00B}">
      <dgm:prSet phldrT="[Текст]"/>
      <dgm:spPr/>
      <dgm:t>
        <a:bodyPr/>
        <a:lstStyle/>
        <a:p>
          <a:endParaRPr lang="ru-RU" dirty="0"/>
        </a:p>
      </dgm:t>
    </dgm:pt>
    <dgm:pt modelId="{67785043-27A9-4AD9-9D7F-B4B70D0EF1CD}" type="parTrans" cxnId="{C27AC7DC-C35E-42CC-A8A8-F33A0C7D24D8}">
      <dgm:prSet/>
      <dgm:spPr/>
      <dgm:t>
        <a:bodyPr/>
        <a:lstStyle/>
        <a:p>
          <a:endParaRPr lang="ru-RU"/>
        </a:p>
      </dgm:t>
    </dgm:pt>
    <dgm:pt modelId="{93BB099E-0F2A-4605-B786-FEFF33BCD40D}" type="sibTrans" cxnId="{C27AC7DC-C35E-42CC-A8A8-F33A0C7D24D8}">
      <dgm:prSet/>
      <dgm:spPr/>
      <dgm:t>
        <a:bodyPr/>
        <a:lstStyle/>
        <a:p>
          <a:endParaRPr lang="ru-RU"/>
        </a:p>
      </dgm:t>
    </dgm:pt>
    <dgm:pt modelId="{FE899759-8AC0-442F-916C-BC1196A846CF}">
      <dgm:prSet phldrT="[Текст]"/>
      <dgm:spPr/>
      <dgm:t>
        <a:bodyPr/>
        <a:lstStyle/>
        <a:p>
          <a:r>
            <a:rPr lang="ru-RU" dirty="0" smtClean="0"/>
            <a:t>Стихотворения-размышления</a:t>
          </a:r>
          <a:endParaRPr lang="ru-RU" dirty="0"/>
        </a:p>
      </dgm:t>
    </dgm:pt>
    <dgm:pt modelId="{6792C897-1D9E-4D5D-BFDB-4B5BFCEC2721}" type="parTrans" cxnId="{CAA3A2FB-0F62-4242-BBB3-B95E9D6602FE}">
      <dgm:prSet/>
      <dgm:spPr/>
      <dgm:t>
        <a:bodyPr/>
        <a:lstStyle/>
        <a:p>
          <a:endParaRPr lang="ru-RU"/>
        </a:p>
      </dgm:t>
    </dgm:pt>
    <dgm:pt modelId="{127F326E-5146-4E0C-B83E-41FFED3972BF}" type="sibTrans" cxnId="{CAA3A2FB-0F62-4242-BBB3-B95E9D6602FE}">
      <dgm:prSet/>
      <dgm:spPr/>
      <dgm:t>
        <a:bodyPr/>
        <a:lstStyle/>
        <a:p>
          <a:endParaRPr lang="ru-RU"/>
        </a:p>
      </dgm:t>
    </dgm:pt>
    <dgm:pt modelId="{E8E58DAC-4577-4EF3-89F5-9BAE8ED436BF}" type="pres">
      <dgm:prSet presAssocID="{106BFEA5-FC76-4B99-8CB3-905ACB131A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D17CF-1145-43A5-988C-817E200F2B89}" type="pres">
      <dgm:prSet presAssocID="{32C4B7A5-21EC-4F19-91D8-8B047D8D6DC6}" presName="centerShape" presStyleLbl="node0" presStyleIdx="0" presStyleCnt="1" custScaleX="342825" custLinFactNeighborX="1749" custLinFactNeighborY="-5275"/>
      <dgm:spPr/>
      <dgm:t>
        <a:bodyPr/>
        <a:lstStyle/>
        <a:p>
          <a:endParaRPr lang="ru-RU"/>
        </a:p>
      </dgm:t>
    </dgm:pt>
    <dgm:pt modelId="{1D5BAF55-0AC8-41C3-8AA5-875F61E79FD6}" type="pres">
      <dgm:prSet presAssocID="{FB951159-B4EE-45DC-BAE4-B332E4BEC6DB}" presName="parTrans" presStyleLbl="sibTrans2D1" presStyleIdx="0" presStyleCnt="3" custScaleX="175162" custScaleY="68523" custLinFactNeighborX="50223" custLinFactNeighborY="1709"/>
      <dgm:spPr/>
      <dgm:t>
        <a:bodyPr/>
        <a:lstStyle/>
        <a:p>
          <a:endParaRPr lang="ru-RU"/>
        </a:p>
      </dgm:t>
    </dgm:pt>
    <dgm:pt modelId="{35959DEF-FFDE-46C0-8C25-9BDB261555E8}" type="pres">
      <dgm:prSet presAssocID="{FB951159-B4EE-45DC-BAE4-B332E4BEC6D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1C8FF3-6E7E-4C82-9C83-1BCBB3922952}" type="pres">
      <dgm:prSet presAssocID="{F0204A76-637C-4FDB-963B-1CB9F3933291}" presName="node" presStyleLbl="node1" presStyleIdx="0" presStyleCnt="3" custScaleX="30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AC6CD-8B3E-4EB5-BBD0-C5B6EC3CD912}" type="pres">
      <dgm:prSet presAssocID="{67785043-27A9-4AD9-9D7F-B4B70D0EF1CD}" presName="parTrans" presStyleLbl="sibTrans2D1" presStyleIdx="1" presStyleCnt="3" custAng="1150231" custScaleX="1072988" custScaleY="79989" custLinFactX="-600000" custLinFactNeighborX="-613258" custLinFactNeighborY="85776"/>
      <dgm:spPr/>
      <dgm:t>
        <a:bodyPr/>
        <a:lstStyle/>
        <a:p>
          <a:endParaRPr lang="ru-RU"/>
        </a:p>
      </dgm:t>
    </dgm:pt>
    <dgm:pt modelId="{B7CFED42-B131-4913-9486-433532E85304}" type="pres">
      <dgm:prSet presAssocID="{67785043-27A9-4AD9-9D7F-B4B70D0EF1C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20F8060-D282-451D-8155-981BF8F92412}" type="pres">
      <dgm:prSet presAssocID="{C389A888-7E21-4007-8C0D-964B846BE00B}" presName="node" presStyleLbl="node1" presStyleIdx="1" presStyleCnt="3" custScaleX="213081" custRadScaleRad="130037" custRadScaleInc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E4A99-C0B3-45F8-9116-B49D7F9A071D}" type="pres">
      <dgm:prSet presAssocID="{6792C897-1D9E-4D5D-BFDB-4B5BFCEC2721}" presName="parTrans" presStyleLbl="sibTrans2D1" presStyleIdx="2" presStyleCnt="3" custAng="20534523" custScaleX="704126" custScaleY="85055" custLinFactX="300000" custLinFactNeighborX="339580" custLinFactNeighborY="84581"/>
      <dgm:spPr/>
      <dgm:t>
        <a:bodyPr/>
        <a:lstStyle/>
        <a:p>
          <a:endParaRPr lang="ru-RU"/>
        </a:p>
      </dgm:t>
    </dgm:pt>
    <dgm:pt modelId="{FBE9CEDE-50A3-4622-9D94-14D237E9F820}" type="pres">
      <dgm:prSet presAssocID="{6792C897-1D9E-4D5D-BFDB-4B5BFCEC272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6B0840C-B876-4D80-A22C-C929FDA2C7B6}" type="pres">
      <dgm:prSet presAssocID="{FE899759-8AC0-442F-916C-BC1196A846CF}" presName="node" presStyleLbl="node1" presStyleIdx="2" presStyleCnt="3" custScaleX="207745" custRadScaleRad="130836" custRadScaleInc="10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8EEB9-F93C-4938-AD23-B938BBFC9BB8}" type="presOf" srcId="{106BFEA5-FC76-4B99-8CB3-905ACB131A67}" destId="{E8E58DAC-4577-4EF3-89F5-9BAE8ED436BF}" srcOrd="0" destOrd="0" presId="urn:microsoft.com/office/officeart/2005/8/layout/radial5"/>
    <dgm:cxn modelId="{8A8AA15D-9237-4D71-932C-497E90D40927}" type="presOf" srcId="{FB951159-B4EE-45DC-BAE4-B332E4BEC6DB}" destId="{35959DEF-FFDE-46C0-8C25-9BDB261555E8}" srcOrd="1" destOrd="0" presId="urn:microsoft.com/office/officeart/2005/8/layout/radial5"/>
    <dgm:cxn modelId="{993B439A-61BE-4463-9E6B-E4536B0E4588}" type="presOf" srcId="{FB951159-B4EE-45DC-BAE4-B332E4BEC6DB}" destId="{1D5BAF55-0AC8-41C3-8AA5-875F61E79FD6}" srcOrd="0" destOrd="0" presId="urn:microsoft.com/office/officeart/2005/8/layout/radial5"/>
    <dgm:cxn modelId="{3E703988-F016-433A-BD76-2CA426F50D36}" srcId="{106BFEA5-FC76-4B99-8CB3-905ACB131A67}" destId="{32C4B7A5-21EC-4F19-91D8-8B047D8D6DC6}" srcOrd="0" destOrd="0" parTransId="{69164F2B-1291-4BE1-8C5B-D9863A8E4826}" sibTransId="{DB940D16-A367-440A-9FE5-F914A4D419F1}"/>
    <dgm:cxn modelId="{987BFD37-2CFE-4549-97FE-4AC97923A436}" type="presOf" srcId="{FE899759-8AC0-442F-916C-BC1196A846CF}" destId="{E6B0840C-B876-4D80-A22C-C929FDA2C7B6}" srcOrd="0" destOrd="0" presId="urn:microsoft.com/office/officeart/2005/8/layout/radial5"/>
    <dgm:cxn modelId="{C884FA6C-BAA9-4827-AD00-B64E2FA34157}" type="presOf" srcId="{6792C897-1D9E-4D5D-BFDB-4B5BFCEC2721}" destId="{FD3E4A99-C0B3-45F8-9116-B49D7F9A071D}" srcOrd="0" destOrd="0" presId="urn:microsoft.com/office/officeart/2005/8/layout/radial5"/>
    <dgm:cxn modelId="{40E09168-9BE7-4930-BA41-9AEFCDA7B764}" type="presOf" srcId="{32C4B7A5-21EC-4F19-91D8-8B047D8D6DC6}" destId="{F22D17CF-1145-43A5-988C-817E200F2B89}" srcOrd="0" destOrd="0" presId="urn:microsoft.com/office/officeart/2005/8/layout/radial5"/>
    <dgm:cxn modelId="{C27AC7DC-C35E-42CC-A8A8-F33A0C7D24D8}" srcId="{32C4B7A5-21EC-4F19-91D8-8B047D8D6DC6}" destId="{C389A888-7E21-4007-8C0D-964B846BE00B}" srcOrd="1" destOrd="0" parTransId="{67785043-27A9-4AD9-9D7F-B4B70D0EF1CD}" sibTransId="{93BB099E-0F2A-4605-B786-FEFF33BCD40D}"/>
    <dgm:cxn modelId="{F6C25545-F756-47AF-9002-96563CFBD6CE}" srcId="{32C4B7A5-21EC-4F19-91D8-8B047D8D6DC6}" destId="{F0204A76-637C-4FDB-963B-1CB9F3933291}" srcOrd="0" destOrd="0" parTransId="{FB951159-B4EE-45DC-BAE4-B332E4BEC6DB}" sibTransId="{FCF3B3C0-AB16-4A12-A9A8-45057155C828}"/>
    <dgm:cxn modelId="{3F52C727-A073-4F2B-A17D-6C37C182EF78}" type="presOf" srcId="{67785043-27A9-4AD9-9D7F-B4B70D0EF1CD}" destId="{199AC6CD-8B3E-4EB5-BBD0-C5B6EC3CD912}" srcOrd="0" destOrd="0" presId="urn:microsoft.com/office/officeart/2005/8/layout/radial5"/>
    <dgm:cxn modelId="{2AF6453E-DF40-46F1-8868-80B602F61E25}" type="presOf" srcId="{C389A888-7E21-4007-8C0D-964B846BE00B}" destId="{820F8060-D282-451D-8155-981BF8F92412}" srcOrd="0" destOrd="0" presId="urn:microsoft.com/office/officeart/2005/8/layout/radial5"/>
    <dgm:cxn modelId="{CAA3A2FB-0F62-4242-BBB3-B95E9D6602FE}" srcId="{32C4B7A5-21EC-4F19-91D8-8B047D8D6DC6}" destId="{FE899759-8AC0-442F-916C-BC1196A846CF}" srcOrd="2" destOrd="0" parTransId="{6792C897-1D9E-4D5D-BFDB-4B5BFCEC2721}" sibTransId="{127F326E-5146-4E0C-B83E-41FFED3972BF}"/>
    <dgm:cxn modelId="{D9578C4F-5981-49ED-B3C6-1C750C0DFC2F}" type="presOf" srcId="{6792C897-1D9E-4D5D-BFDB-4B5BFCEC2721}" destId="{FBE9CEDE-50A3-4622-9D94-14D237E9F820}" srcOrd="1" destOrd="0" presId="urn:microsoft.com/office/officeart/2005/8/layout/radial5"/>
    <dgm:cxn modelId="{5297E744-6EB5-43FE-ABB8-186F73BB6114}" type="presOf" srcId="{67785043-27A9-4AD9-9D7F-B4B70D0EF1CD}" destId="{B7CFED42-B131-4913-9486-433532E85304}" srcOrd="1" destOrd="0" presId="urn:microsoft.com/office/officeart/2005/8/layout/radial5"/>
    <dgm:cxn modelId="{E748ECE7-9D0C-4F39-9CA0-E052F520D8C8}" type="presOf" srcId="{F0204A76-637C-4FDB-963B-1CB9F3933291}" destId="{591C8FF3-6E7E-4C82-9C83-1BCBB3922952}" srcOrd="0" destOrd="0" presId="urn:microsoft.com/office/officeart/2005/8/layout/radial5"/>
    <dgm:cxn modelId="{7A42285A-EC33-4C4A-8B45-E3099054E876}" type="presParOf" srcId="{E8E58DAC-4577-4EF3-89F5-9BAE8ED436BF}" destId="{F22D17CF-1145-43A5-988C-817E200F2B89}" srcOrd="0" destOrd="0" presId="urn:microsoft.com/office/officeart/2005/8/layout/radial5"/>
    <dgm:cxn modelId="{8C1BC7B3-5927-4F66-ABF7-9FAAD638D1CE}" type="presParOf" srcId="{E8E58DAC-4577-4EF3-89F5-9BAE8ED436BF}" destId="{1D5BAF55-0AC8-41C3-8AA5-875F61E79FD6}" srcOrd="1" destOrd="0" presId="urn:microsoft.com/office/officeart/2005/8/layout/radial5"/>
    <dgm:cxn modelId="{98F40A8D-33F4-40C4-AD75-8E54A6A2D3DD}" type="presParOf" srcId="{1D5BAF55-0AC8-41C3-8AA5-875F61E79FD6}" destId="{35959DEF-FFDE-46C0-8C25-9BDB261555E8}" srcOrd="0" destOrd="0" presId="urn:microsoft.com/office/officeart/2005/8/layout/radial5"/>
    <dgm:cxn modelId="{5BBF6E1A-5ED0-4228-8901-884034CB2F0E}" type="presParOf" srcId="{E8E58DAC-4577-4EF3-89F5-9BAE8ED436BF}" destId="{591C8FF3-6E7E-4C82-9C83-1BCBB3922952}" srcOrd="2" destOrd="0" presId="urn:microsoft.com/office/officeart/2005/8/layout/radial5"/>
    <dgm:cxn modelId="{EC01AE30-B66E-4190-9679-5F49645478AE}" type="presParOf" srcId="{E8E58DAC-4577-4EF3-89F5-9BAE8ED436BF}" destId="{199AC6CD-8B3E-4EB5-BBD0-C5B6EC3CD912}" srcOrd="3" destOrd="0" presId="urn:microsoft.com/office/officeart/2005/8/layout/radial5"/>
    <dgm:cxn modelId="{8EA3228E-2301-449A-8AC1-75E75F27570F}" type="presParOf" srcId="{199AC6CD-8B3E-4EB5-BBD0-C5B6EC3CD912}" destId="{B7CFED42-B131-4913-9486-433532E85304}" srcOrd="0" destOrd="0" presId="urn:microsoft.com/office/officeart/2005/8/layout/radial5"/>
    <dgm:cxn modelId="{5BF7A7D5-B088-4D20-8BFE-7B0BF0BC9CDD}" type="presParOf" srcId="{E8E58DAC-4577-4EF3-89F5-9BAE8ED436BF}" destId="{820F8060-D282-451D-8155-981BF8F92412}" srcOrd="4" destOrd="0" presId="urn:microsoft.com/office/officeart/2005/8/layout/radial5"/>
    <dgm:cxn modelId="{04D5781C-A024-4A79-B2DE-BEF464E581CA}" type="presParOf" srcId="{E8E58DAC-4577-4EF3-89F5-9BAE8ED436BF}" destId="{FD3E4A99-C0B3-45F8-9116-B49D7F9A071D}" srcOrd="5" destOrd="0" presId="urn:microsoft.com/office/officeart/2005/8/layout/radial5"/>
    <dgm:cxn modelId="{127CC2B3-FBBB-4C4A-AE2E-630DE5D35CC2}" type="presParOf" srcId="{FD3E4A99-C0B3-45F8-9116-B49D7F9A071D}" destId="{FBE9CEDE-50A3-4622-9D94-14D237E9F820}" srcOrd="0" destOrd="0" presId="urn:microsoft.com/office/officeart/2005/8/layout/radial5"/>
    <dgm:cxn modelId="{FAE1EF86-6AAF-4FDE-A809-EE97FFFBB6D8}" type="presParOf" srcId="{E8E58DAC-4577-4EF3-89F5-9BAE8ED436BF}" destId="{E6B0840C-B876-4D80-A22C-C929FDA2C7B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D17CF-1145-43A5-988C-817E200F2B89}">
      <dsp:nvSpPr>
        <dsp:cNvPr id="0" name=""/>
        <dsp:cNvSpPr/>
      </dsp:nvSpPr>
      <dsp:spPr>
        <a:xfrm>
          <a:off x="1666455" y="1828792"/>
          <a:ext cx="5000666" cy="14586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</a:rPr>
            <a:t>Стихотворения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2398786" y="2042408"/>
        <a:ext cx="3536004" cy="1031432"/>
      </dsp:txXfrm>
    </dsp:sp>
    <dsp:sp modelId="{1D5BAF55-0AC8-41C3-8AA5-875F61E79FD6}">
      <dsp:nvSpPr>
        <dsp:cNvPr id="0" name=""/>
        <dsp:cNvSpPr/>
      </dsp:nvSpPr>
      <dsp:spPr>
        <a:xfrm rot="16065633">
          <a:off x="4058269" y="1488689"/>
          <a:ext cx="342332" cy="33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111236" y="1607593"/>
        <a:ext cx="240381" cy="203903"/>
      </dsp:txXfrm>
    </dsp:sp>
    <dsp:sp modelId="{591C8FF3-6E7E-4C82-9C83-1BCBB3922952}">
      <dsp:nvSpPr>
        <dsp:cNvPr id="0" name=""/>
        <dsp:cNvSpPr/>
      </dsp:nvSpPr>
      <dsp:spPr>
        <a:xfrm>
          <a:off x="1880760" y="1766"/>
          <a:ext cx="4429161" cy="14586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Стихотворения-портреты</a:t>
          </a:r>
          <a:endParaRPr lang="ru-RU" sz="3200" kern="1200" dirty="0"/>
        </a:p>
      </dsp:txBody>
      <dsp:txXfrm>
        <a:off x="2529396" y="215382"/>
        <a:ext cx="3131889" cy="1031432"/>
      </dsp:txXfrm>
    </dsp:sp>
    <dsp:sp modelId="{199AC6CD-8B3E-4EB5-BBD0-C5B6EC3CD912}">
      <dsp:nvSpPr>
        <dsp:cNvPr id="0" name=""/>
        <dsp:cNvSpPr/>
      </dsp:nvSpPr>
      <dsp:spPr>
        <a:xfrm rot="2812039">
          <a:off x="4291619" y="3450468"/>
          <a:ext cx="700629" cy="39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10441" y="3486383"/>
        <a:ext cx="581618" cy="238022"/>
      </dsp:txXfrm>
    </dsp:sp>
    <dsp:sp modelId="{820F8060-D282-451D-8155-981BF8F92412}">
      <dsp:nvSpPr>
        <dsp:cNvPr id="0" name=""/>
        <dsp:cNvSpPr/>
      </dsp:nvSpPr>
      <dsp:spPr>
        <a:xfrm>
          <a:off x="4972047" y="3067298"/>
          <a:ext cx="3108136" cy="145866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5427223" y="3280914"/>
        <a:ext cx="2197784" cy="1031432"/>
      </dsp:txXfrm>
    </dsp:sp>
    <dsp:sp modelId="{FD3E4A99-C0B3-45F8-9116-B49D7F9A071D}">
      <dsp:nvSpPr>
        <dsp:cNvPr id="0" name=""/>
        <dsp:cNvSpPr/>
      </dsp:nvSpPr>
      <dsp:spPr>
        <a:xfrm rot="8164182">
          <a:off x="3113445" y="3437655"/>
          <a:ext cx="763859" cy="42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22288" y="3478122"/>
        <a:ext cx="637311" cy="253096"/>
      </dsp:txXfrm>
    </dsp:sp>
    <dsp:sp modelId="{E6B0840C-B876-4D80-A22C-C929FDA2C7B6}">
      <dsp:nvSpPr>
        <dsp:cNvPr id="0" name=""/>
        <dsp:cNvSpPr/>
      </dsp:nvSpPr>
      <dsp:spPr>
        <a:xfrm>
          <a:off x="131589" y="3067298"/>
          <a:ext cx="3030302" cy="14586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575366" y="3280914"/>
        <a:ext cx="2142748" cy="1031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D17CF-1145-43A5-988C-817E200F2B89}">
      <dsp:nvSpPr>
        <dsp:cNvPr id="0" name=""/>
        <dsp:cNvSpPr/>
      </dsp:nvSpPr>
      <dsp:spPr>
        <a:xfrm>
          <a:off x="1666455" y="1828792"/>
          <a:ext cx="5000666" cy="14586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</a:rPr>
            <a:t>Стихотворения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2398786" y="2042408"/>
        <a:ext cx="3536004" cy="1031432"/>
      </dsp:txXfrm>
    </dsp:sp>
    <dsp:sp modelId="{1D5BAF55-0AC8-41C3-8AA5-875F61E79FD6}">
      <dsp:nvSpPr>
        <dsp:cNvPr id="0" name=""/>
        <dsp:cNvSpPr/>
      </dsp:nvSpPr>
      <dsp:spPr>
        <a:xfrm rot="16065633">
          <a:off x="4058269" y="1488689"/>
          <a:ext cx="342332" cy="33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111236" y="1607593"/>
        <a:ext cx="240381" cy="203903"/>
      </dsp:txXfrm>
    </dsp:sp>
    <dsp:sp modelId="{591C8FF3-6E7E-4C82-9C83-1BCBB3922952}">
      <dsp:nvSpPr>
        <dsp:cNvPr id="0" name=""/>
        <dsp:cNvSpPr/>
      </dsp:nvSpPr>
      <dsp:spPr>
        <a:xfrm>
          <a:off x="1880760" y="1766"/>
          <a:ext cx="4429161" cy="14586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Стихотворения-портреты</a:t>
          </a:r>
          <a:endParaRPr lang="ru-RU" sz="3200" kern="1200" dirty="0"/>
        </a:p>
      </dsp:txBody>
      <dsp:txXfrm>
        <a:off x="2529396" y="215382"/>
        <a:ext cx="3131889" cy="1031432"/>
      </dsp:txXfrm>
    </dsp:sp>
    <dsp:sp modelId="{199AC6CD-8B3E-4EB5-BBD0-C5B6EC3CD912}">
      <dsp:nvSpPr>
        <dsp:cNvPr id="0" name=""/>
        <dsp:cNvSpPr/>
      </dsp:nvSpPr>
      <dsp:spPr>
        <a:xfrm rot="2812039">
          <a:off x="4291619" y="3450468"/>
          <a:ext cx="700629" cy="39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10441" y="3486383"/>
        <a:ext cx="581618" cy="238022"/>
      </dsp:txXfrm>
    </dsp:sp>
    <dsp:sp modelId="{820F8060-D282-451D-8155-981BF8F92412}">
      <dsp:nvSpPr>
        <dsp:cNvPr id="0" name=""/>
        <dsp:cNvSpPr/>
      </dsp:nvSpPr>
      <dsp:spPr>
        <a:xfrm>
          <a:off x="4972047" y="3067298"/>
          <a:ext cx="3108136" cy="145866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27223" y="3280914"/>
        <a:ext cx="2197784" cy="1031432"/>
      </dsp:txXfrm>
    </dsp:sp>
    <dsp:sp modelId="{FD3E4A99-C0B3-45F8-9116-B49D7F9A071D}">
      <dsp:nvSpPr>
        <dsp:cNvPr id="0" name=""/>
        <dsp:cNvSpPr/>
      </dsp:nvSpPr>
      <dsp:spPr>
        <a:xfrm rot="8164182">
          <a:off x="3113445" y="3437655"/>
          <a:ext cx="763859" cy="42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22288" y="3478122"/>
        <a:ext cx="637311" cy="253096"/>
      </dsp:txXfrm>
    </dsp:sp>
    <dsp:sp modelId="{E6B0840C-B876-4D80-A22C-C929FDA2C7B6}">
      <dsp:nvSpPr>
        <dsp:cNvPr id="0" name=""/>
        <dsp:cNvSpPr/>
      </dsp:nvSpPr>
      <dsp:spPr>
        <a:xfrm>
          <a:off x="131589" y="3067298"/>
          <a:ext cx="3030302" cy="14586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Стихотворения-размышления</a:t>
          </a:r>
          <a:endParaRPr lang="ru-RU" sz="2400" kern="1200" dirty="0"/>
        </a:p>
      </dsp:txBody>
      <dsp:txXfrm>
        <a:off x="575366" y="3280914"/>
        <a:ext cx="2142748" cy="1031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D17CF-1145-43A5-988C-817E200F2B89}">
      <dsp:nvSpPr>
        <dsp:cNvPr id="0" name=""/>
        <dsp:cNvSpPr/>
      </dsp:nvSpPr>
      <dsp:spPr>
        <a:xfrm>
          <a:off x="1666455" y="1828792"/>
          <a:ext cx="5000666" cy="14586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</a:rPr>
            <a:t>Стихотворения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2398786" y="2042408"/>
        <a:ext cx="3536004" cy="1031432"/>
      </dsp:txXfrm>
    </dsp:sp>
    <dsp:sp modelId="{1D5BAF55-0AC8-41C3-8AA5-875F61E79FD6}">
      <dsp:nvSpPr>
        <dsp:cNvPr id="0" name=""/>
        <dsp:cNvSpPr/>
      </dsp:nvSpPr>
      <dsp:spPr>
        <a:xfrm rot="16065633">
          <a:off x="4058269" y="1488689"/>
          <a:ext cx="342332" cy="339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111236" y="1607593"/>
        <a:ext cx="240381" cy="203903"/>
      </dsp:txXfrm>
    </dsp:sp>
    <dsp:sp modelId="{591C8FF3-6E7E-4C82-9C83-1BCBB3922952}">
      <dsp:nvSpPr>
        <dsp:cNvPr id="0" name=""/>
        <dsp:cNvSpPr/>
      </dsp:nvSpPr>
      <dsp:spPr>
        <a:xfrm>
          <a:off x="1880760" y="1766"/>
          <a:ext cx="4429161" cy="14586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Стихотворения-портреты</a:t>
          </a:r>
          <a:endParaRPr lang="ru-RU" sz="3200" kern="1200" dirty="0"/>
        </a:p>
      </dsp:txBody>
      <dsp:txXfrm>
        <a:off x="2529396" y="215382"/>
        <a:ext cx="3131889" cy="1031432"/>
      </dsp:txXfrm>
    </dsp:sp>
    <dsp:sp modelId="{199AC6CD-8B3E-4EB5-BBD0-C5B6EC3CD912}">
      <dsp:nvSpPr>
        <dsp:cNvPr id="0" name=""/>
        <dsp:cNvSpPr/>
      </dsp:nvSpPr>
      <dsp:spPr>
        <a:xfrm rot="2812039">
          <a:off x="4291619" y="3450468"/>
          <a:ext cx="700629" cy="39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310441" y="3486383"/>
        <a:ext cx="581618" cy="238022"/>
      </dsp:txXfrm>
    </dsp:sp>
    <dsp:sp modelId="{820F8060-D282-451D-8155-981BF8F92412}">
      <dsp:nvSpPr>
        <dsp:cNvPr id="0" name=""/>
        <dsp:cNvSpPr/>
      </dsp:nvSpPr>
      <dsp:spPr>
        <a:xfrm>
          <a:off x="4972047" y="3067298"/>
          <a:ext cx="3108136" cy="145866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27223" y="3280914"/>
        <a:ext cx="2197784" cy="1031432"/>
      </dsp:txXfrm>
    </dsp:sp>
    <dsp:sp modelId="{FD3E4A99-C0B3-45F8-9116-B49D7F9A071D}">
      <dsp:nvSpPr>
        <dsp:cNvPr id="0" name=""/>
        <dsp:cNvSpPr/>
      </dsp:nvSpPr>
      <dsp:spPr>
        <a:xfrm rot="8164182">
          <a:off x="3113445" y="3437655"/>
          <a:ext cx="763859" cy="42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22288" y="3478122"/>
        <a:ext cx="637311" cy="253096"/>
      </dsp:txXfrm>
    </dsp:sp>
    <dsp:sp modelId="{E6B0840C-B876-4D80-A22C-C929FDA2C7B6}">
      <dsp:nvSpPr>
        <dsp:cNvPr id="0" name=""/>
        <dsp:cNvSpPr/>
      </dsp:nvSpPr>
      <dsp:spPr>
        <a:xfrm>
          <a:off x="131589" y="3067298"/>
          <a:ext cx="3030302" cy="14586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Стихотворения-размышления</a:t>
          </a:r>
          <a:endParaRPr lang="ru-RU" sz="2400" kern="1200" dirty="0"/>
        </a:p>
      </dsp:txBody>
      <dsp:txXfrm>
        <a:off x="575366" y="3280914"/>
        <a:ext cx="2142748" cy="1031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D454-DBC4-42F5-BB49-4700ABA4F2A5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E66A-0934-418A-8A2C-99A7ABF37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EAD3-7B0E-478F-AEFC-BDDA87135EEC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402D-DDF3-449B-A940-40332B50B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20B2-2CFC-42C7-B966-20A7A74CA4D8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DFE9-16A6-404D-B390-76072049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5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831E-07F9-4F89-B26D-918469A64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2C21-ED05-4F2A-8CC9-EF3F9E167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28B2-63AD-4701-A67E-8082C04E1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7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6F46F-1040-46B8-9876-034B23966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7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2560-4139-4E6F-806A-B77FCF028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6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27B8-2B8D-4E01-9C06-8E4F01610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1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EB95-0056-426E-B5AD-3F9CC6D26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5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FB87-B2ED-44F7-A25D-AC3A2A9FB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EC08-238A-4368-831E-BBCF6C896CEC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3649-BBC7-4EE8-B48B-D080D12EB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20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4E0E-AD48-4FDF-B7A0-F77620000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1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0D6D-18D0-4EDE-B102-205384001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2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F378-8795-4477-B461-4FA7AAB7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3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B90B-0E0A-43C6-8170-DC9B04CC7916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BF69-1AAF-42A8-80B3-9B116EE58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6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672C-BCEA-4D61-AEDF-A962E6655B38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4197-F530-4F81-9352-59CDFA6E9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1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42BF-FEC6-429B-AFAA-D581D58F77B7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635A-961D-45D4-B8AF-B47A70DCA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45AF-0666-4E9E-8EB6-EC7C264F2474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F7C7-10B2-4084-A74C-2C56190AC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5EB3-77C1-452A-850F-1EBD6DADAC12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F22-42C3-4D4D-9B2F-E63352DFA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146-90C8-4964-A30F-AC8DC6E2FE70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B28D-062C-4F53-88B8-2F56B3DD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4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97F3-B622-46AA-8877-F7C7D4B3E2E7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DB10-D92A-4082-A2C0-FDEDF37D4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9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B0043-AE95-4D2E-9A0B-E0FF740749A0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018703-A0D1-4B7D-952B-AAFA5A9A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B84088A-ECDF-46D0-850E-2CFCBEC69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43;&#1088;&#1086;&#1076;&#1085;&#1086;_&#1063;&#1077;&#1088;&#1077;&#1087;&#1077;&#1085;&#1100;&#1082;&#1086;_&#1091;&#1088;&#1086;&#1082;\&#1059;&#1088;&#1086;&#1082;_&#1043;&#1088;&#1086;&#1076;&#1085;&#1086;_&#1063;&#1077;&#1088;&#1077;&#1087;&#1077;&#1085;&#1100;&#1082;&#1086;\&#1047;&#1086;&#1083;&#1086;&#1090;&#1072;&#1103;%20&#1086;&#1089;&#1077;&#1085;&#1100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357438" y="1000125"/>
            <a:ext cx="5832475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00"/>
                </a:solidFill>
              </a:rPr>
              <a:t>Етйувтсвардз, атябер!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71750" y="2143125"/>
            <a:ext cx="58324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Здравствуйте, ребята!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56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46148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8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1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6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80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63" y="642938"/>
          <a:ext cx="8229600" cy="533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9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3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3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неокрепший,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тающий сахар»</a:t>
                      </a:r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4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6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6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44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4" marB="4572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404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30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9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неокрепший,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тающий сахар»</a:t>
                      </a:r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студёная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8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2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428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63" y="642938"/>
          <a:ext cx="8229600" cy="54943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7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неокрепший,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тающий сахар»</a:t>
                      </a:r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студёная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в мягкой постели»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2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0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52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642938" y="428625"/>
          <a:ext cx="8229600" cy="6111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8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неокрепший,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тающий сахар»</a:t>
                      </a: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студёная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в мягкой постели»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«жёлты и свежи»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ковёр»</a:t>
                      </a: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5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76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63" y="357188"/>
          <a:ext cx="8229600" cy="61372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7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5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бодрости,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радости, восхищения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5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неокрепший,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тающий сахар»</a:t>
                      </a:r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студёная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0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в мягкой постели»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5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«жёлты и свежи»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ковёр»</a:t>
                      </a:r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2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15" marB="45715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501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71500" y="428625"/>
          <a:ext cx="8229600" cy="6111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58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здоровый, ядрёный, </a:t>
                      </a:r>
                    </a:p>
                    <a:p>
                      <a:r>
                        <a:rPr lang="ru-RU" sz="2400" dirty="0" smtClean="0"/>
                        <a:t>бодрит</a:t>
                      </a:r>
                      <a:endParaRPr lang="ru-RU" sz="2400" dirty="0"/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бодрости,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радости, восхищения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неокрепший,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тающий сахар»</a:t>
                      </a: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студёная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в мягкой постели»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«жёлты и свежи»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ковёр»</a:t>
                      </a:r>
                    </a:p>
                  </a:txBody>
                  <a:tcPr marT="45718" marB="4571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«славная»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эпитет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восхищение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стихотворений</a:t>
            </a:r>
          </a:p>
        </p:txBody>
      </p:sp>
      <p:pic>
        <p:nvPicPr>
          <p:cNvPr id="20483" name="Содержимое 3" descr="0029-054-Domashnee-zadanie-Podgotovit-proekty-po-odnoj-iz-tem-Tretjakovska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5001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857875" y="4929188"/>
            <a:ext cx="2571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chemeClr val="bg1"/>
                </a:solidFill>
              </a:rPr>
              <a:t>Стихотворения-описания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eej1h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990033"/>
                </a:solidFill>
                <a:latin typeface="Arlekino"/>
              </a:rPr>
              <a:t>Готовимся к выразительному чтению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latin typeface="Ampir Deco"/>
              </a:rPr>
              <a:t>/ - короткая пауза(,)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latin typeface="Ampir Deco"/>
              </a:rPr>
              <a:t>// - средняя пауза (. ! ;)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latin typeface="Ampir Deco"/>
              </a:rPr>
              <a:t>/// - длинная пауза (- …)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smtClean="0">
                <a:latin typeface="Ampir Deco"/>
              </a:rPr>
              <a:t>_____ - логическое ударение</a:t>
            </a:r>
          </a:p>
          <a:p>
            <a:pPr algn="ctr">
              <a:lnSpc>
                <a:spcPct val="80000"/>
              </a:lnSpc>
              <a:buFontTx/>
              <a:buChar char="-"/>
            </a:pPr>
            <a:r>
              <a:rPr lang="ru-RU" sz="3600" b="1" smtClean="0">
                <a:latin typeface="Ampir Deco"/>
              </a:rPr>
              <a:t>повышение голоса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3600" b="1" smtClean="0">
              <a:latin typeface="Ampir Deco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ru-RU" sz="3600" b="1" smtClean="0">
                <a:latin typeface="Ampir Deco"/>
              </a:rPr>
              <a:t>- понижение голоса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b="1" smtClean="0">
              <a:latin typeface="Ampir Deco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b="1" smtClean="0">
              <a:latin typeface="Ampir Deco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178844" y="5036344"/>
            <a:ext cx="6429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2179638" y="4178300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eej1h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428625"/>
            <a:ext cx="7283450" cy="55721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3600" b="1" smtClean="0">
              <a:latin typeface="Ampir Deco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3600" b="1" smtClean="0">
              <a:latin typeface="Ampir Deco"/>
            </a:endParaRP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Славная ______! Здоровый, ядрёный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 усталые силы бодрит;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 неокрепший на речке студёной;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Словно как тающий _____ лежит;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Около ______, как в мягкой постели,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Выспаться можно – покой и простор! – 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________ поблёкнуть ещё не успели, 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Жёлты и свежи лежат, как ______. </a:t>
            </a:r>
          </a:p>
          <a:p>
            <a:pPr algn="r">
              <a:buFont typeface="Arial" pitchFamily="34" charset="0"/>
              <a:buNone/>
            </a:pPr>
            <a:r>
              <a:rPr lang="ru-RU" sz="2400" b="1" smtClean="0">
                <a:solidFill>
                  <a:srgbClr val="2A1500"/>
                </a:solidFill>
              </a:rPr>
              <a:t>Н. Некрасов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3600" b="1" smtClean="0">
              <a:latin typeface="Ampir Deco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Проверка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домашнего задания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071563" y="1428750"/>
            <a:ext cx="7643812" cy="468153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b="1" smtClean="0">
                <a:solidFill>
                  <a:srgbClr val="293315"/>
                </a:solidFill>
              </a:rPr>
              <a:t>В. Берестов «Кто такой Нофелет?»</a:t>
            </a:r>
          </a:p>
          <a:p>
            <a:r>
              <a:rPr lang="ru-RU" sz="2800" i="1" smtClean="0"/>
              <a:t>Правильная постановка логического ударения</a:t>
            </a:r>
            <a:endParaRPr lang="ru-RU" sz="2800" smtClean="0"/>
          </a:p>
          <a:p>
            <a:r>
              <a:rPr lang="ru-RU" sz="2800" i="1" smtClean="0"/>
              <a:t>Соблюдение пауз</a:t>
            </a:r>
            <a:endParaRPr lang="ru-RU" sz="2800" smtClean="0"/>
          </a:p>
          <a:p>
            <a:r>
              <a:rPr lang="ru-RU" sz="2800" i="1" smtClean="0"/>
              <a:t>Правильный выбор темпа </a:t>
            </a:r>
            <a:endParaRPr lang="ru-RU" sz="2800" smtClean="0"/>
          </a:p>
          <a:p>
            <a:r>
              <a:rPr lang="ru-RU" sz="2800" i="1" smtClean="0"/>
              <a:t>Соблюдение нужной интонации</a:t>
            </a:r>
            <a:endParaRPr lang="ru-RU" sz="2800" smtClean="0"/>
          </a:p>
          <a:p>
            <a:r>
              <a:rPr lang="ru-RU" sz="2800" i="1" smtClean="0"/>
              <a:t>Безошибочное чтение</a:t>
            </a:r>
            <a:endParaRPr lang="ru-RU" sz="2800" smtClean="0"/>
          </a:p>
          <a:p>
            <a:r>
              <a:rPr lang="ru-RU" sz="2800" i="1" smtClean="0"/>
              <a:t>Самостоятельный, последовательный пересказ текста, не  упуская главного</a:t>
            </a:r>
            <a:endParaRPr lang="ru-RU" sz="2800" smtClean="0"/>
          </a:p>
          <a:p>
            <a:r>
              <a:rPr lang="ru-RU" sz="2800" i="1" smtClean="0"/>
              <a:t>Знание текста наизусть</a:t>
            </a:r>
            <a:endParaRPr lang="ru-RU" sz="2800" smtClean="0"/>
          </a:p>
          <a:p>
            <a:pPr eaLnBrk="1" hangingPunct="1"/>
            <a:endParaRPr lang="ru-RU" smtClean="0"/>
          </a:p>
        </p:txBody>
      </p:sp>
      <p:pic>
        <p:nvPicPr>
          <p:cNvPr id="5124" name="Содержимое 3" descr="0029-054-Domashnee-zadanie-Podgotovit-proekty-po-odnoj-iz-tem-Tretjakovsk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5001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eej1h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857250"/>
            <a:ext cx="7283450" cy="55721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3600" b="1" smtClean="0">
              <a:latin typeface="Ampir Deco"/>
            </a:endParaRP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________ осень! _________, _________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Ветер ________ ________ _________;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Лёд ________ на _______ ________;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 как _______ сахар _______;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 леса, как ________ постели,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_______ можно – _____ и _______! – 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Листья ________ ещё не ________, </a:t>
            </a:r>
          </a:p>
          <a:p>
            <a:pPr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_______ и _______  _______, _____ ковёр. </a:t>
            </a:r>
          </a:p>
          <a:p>
            <a:pPr algn="r">
              <a:lnSpc>
                <a:spcPct val="80000"/>
              </a:lnSpc>
              <a:buFont typeface="Arial" pitchFamily="34" charset="0"/>
              <a:buNone/>
            </a:pPr>
            <a:r>
              <a:rPr lang="ru-RU" sz="2800" b="1" smtClean="0">
                <a:solidFill>
                  <a:srgbClr val="2A1500"/>
                </a:solidFill>
              </a:rPr>
              <a:t>Н. Некрасов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285750" y="4929188"/>
            <a:ext cx="8229600" cy="1143000"/>
          </a:xfrm>
        </p:spPr>
        <p:txBody>
          <a:bodyPr/>
          <a:lstStyle/>
          <a:p>
            <a:r>
              <a:rPr lang="ru-RU" smtClean="0"/>
              <a:t>Михаил Геллер</a:t>
            </a:r>
            <a:br>
              <a:rPr lang="ru-RU" smtClean="0"/>
            </a:br>
            <a:endParaRPr lang="ru-RU" smtClean="0"/>
          </a:p>
        </p:txBody>
      </p:sp>
      <p:pic>
        <p:nvPicPr>
          <p:cNvPr id="6" name="Содержимое 5" descr="Mihail_Gell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571480"/>
            <a:ext cx="3000396" cy="394552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elen\Desktop\календарь\0_139b_1145d6b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50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D:\клипарты\насекомые\8c8c0bb675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57313"/>
            <a:ext cx="16049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дожд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5539">
            <a:off x="4151472" y="877703"/>
            <a:ext cx="4597280" cy="3033726"/>
          </a:xfrm>
          <a:prstGeom prst="rect">
            <a:avLst/>
          </a:prstGeom>
          <a:ln w="190500" cap="sq">
            <a:solidFill>
              <a:srgbClr val="9966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4" descr="замороз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714752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стихотворений</a:t>
            </a:r>
          </a:p>
        </p:txBody>
      </p:sp>
      <p:pic>
        <p:nvPicPr>
          <p:cNvPr id="6147" name="Содержимое 3" descr="0029-054-Domashnee-zadanie-Podgotovit-proekty-po-odnoj-iz-tem-Tretjakovsk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5001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928688" y="4786313"/>
            <a:ext cx="7786687" cy="1500187"/>
          </a:xfrm>
          <a:prstGeom prst="foldedCorner">
            <a:avLst>
              <a:gd name="adj" fmla="val 4714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Содержимое 3" descr="telef115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714375"/>
            <a:ext cx="4038600" cy="3783013"/>
          </a:xfrm>
        </p:spPr>
      </p:pic>
      <p:pic>
        <p:nvPicPr>
          <p:cNvPr id="7" name="Содержимое 6" descr="konv86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85875"/>
            <a:ext cx="4038600" cy="3138488"/>
          </a:xfrm>
        </p:spPr>
      </p:pic>
      <p:sp>
        <p:nvSpPr>
          <p:cNvPr id="8" name="TextBox 7"/>
          <p:cNvSpPr txBox="1"/>
          <p:nvPr/>
        </p:nvSpPr>
        <p:spPr>
          <a:xfrm>
            <a:off x="6000750" y="28575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SMS</a:t>
            </a:r>
            <a:endParaRPr lang="ru-RU" sz="40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88" y="4786313"/>
            <a:ext cx="7572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00"/>
                </a:solidFill>
                <a:latin typeface="Comic Sans MS" pitchFamily="66" charset="0"/>
                <a:ea typeface="+mj-ea"/>
                <a:cs typeface="+mj-cs"/>
              </a:rPr>
              <a:t>Сегодня в 18.00 состоится собрание по теме «Что красивее всего?» Приглашаются звери, птицы, деревья и травы.</a:t>
            </a:r>
            <a:endParaRPr lang="en-US" sz="2400" b="1" dirty="0">
              <a:solidFill>
                <a:srgbClr val="00330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3300"/>
                </a:solidFill>
                <a:latin typeface="Comic Sans MS" pitchFamily="66" charset="0"/>
                <a:ea typeface="+mj-ea"/>
                <a:cs typeface="+mj-cs"/>
              </a:rPr>
              <a:t>                 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стихотворений</a:t>
            </a:r>
          </a:p>
        </p:txBody>
      </p:sp>
      <p:pic>
        <p:nvPicPr>
          <p:cNvPr id="8195" name="Содержимое 3" descr="0029-054-Domashnee-zadanie-Podgotovit-proekty-po-odnoj-iz-tem-Tretjakovskaj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5001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rgentina_spring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445031" cy="2714644"/>
          </a:xfrm>
          <a:ln w="762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4" descr="autumn_flickr_500-500x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90" y="428604"/>
            <a:ext cx="3709674" cy="2077417"/>
          </a:xfrm>
          <a:prstGeom prst="rect">
            <a:avLst/>
          </a:prstGeom>
          <a:ln w="762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8" descr="VmHI3GO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2714620"/>
            <a:ext cx="3720287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autumn-temperate-climate-zone-new-zea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5786" y="2714620"/>
            <a:ext cx="37486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Содержимое 4" descr="globus-fizicheskiy-osn1223851_5477639.jpg"/>
          <p:cNvPicPr>
            <a:picLocks noGrp="1" noChangeAspect="1"/>
          </p:cNvPicPr>
          <p:nvPr>
            <p:ph sz="half"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4929188"/>
            <a:ext cx="2214563" cy="2214562"/>
          </a:xfrm>
        </p:spPr>
      </p:pic>
      <p:pic>
        <p:nvPicPr>
          <p:cNvPr id="9" name="Содержимое 4" descr="big_40d6eb735d6a2dc349201308031648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 rot="21053628">
            <a:off x="1191925" y="4693340"/>
            <a:ext cx="2269404" cy="170205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5" descr="Brazil_spring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 rot="1074685">
            <a:off x="3789250" y="4744290"/>
            <a:ext cx="2387642" cy="17899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Золотая осен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500063"/>
            <a:ext cx="7715250" cy="5786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4786313"/>
            <a:ext cx="8229600" cy="1143000"/>
          </a:xfrm>
        </p:spPr>
        <p:txBody>
          <a:bodyPr/>
          <a:lstStyle/>
          <a:p>
            <a:r>
              <a:rPr lang="ru-RU" b="1" smtClean="0"/>
              <a:t>Николай Некрасов</a:t>
            </a:r>
            <a:br>
              <a:rPr lang="ru-RU" b="1" smtClean="0"/>
            </a:br>
            <a:r>
              <a:rPr lang="ru-RU" smtClean="0"/>
              <a:t>1821-1878 гг.</a:t>
            </a:r>
          </a:p>
        </p:txBody>
      </p:sp>
      <p:pic>
        <p:nvPicPr>
          <p:cNvPr id="4" name="Содержимое 3" descr="Некрас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500042"/>
            <a:ext cx="3171825" cy="39052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337" name="Рисунок 1" descr="4desktop_ru_Listya_1600_107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8392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28625" y="428625"/>
              <a:ext cx="8358188" cy="5929313"/>
            </a:xfrm>
            <a:prstGeom prst="round2DiagRect">
              <a:avLst/>
            </a:prstGeom>
            <a:solidFill>
              <a:srgbClr val="FFFFFF">
                <a:alpha val="83922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4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116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800" dirty="0">
                        <a:solidFill>
                          <a:srgbClr val="663300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Какой? / Какая?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63300"/>
                          </a:solidFill>
                        </a:rPr>
                        <a:t>(слова автора)</a:t>
                      </a:r>
                      <a:endParaRPr lang="ru-RU" sz="2000" dirty="0">
                        <a:solidFill>
                          <a:srgbClr val="663300"/>
                        </a:solidFill>
                      </a:endParaRPr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Приём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Чувства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Воздух</a:t>
                      </a:r>
                      <a:endParaRPr lang="ru-RU" sz="2400" b="1" dirty="0"/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Лёд</a:t>
                      </a:r>
                      <a:endParaRPr lang="ru-RU" sz="2400" b="1" dirty="0"/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Речка</a:t>
                      </a:r>
                      <a:endParaRPr lang="ru-RU" sz="2400" b="1" dirty="0"/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Листья</a:t>
                      </a:r>
                      <a:endParaRPr lang="ru-RU" sz="2400" b="1" dirty="0"/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4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8" marB="45728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da44646967ace8d975b3d2915da617a19fab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537</Words>
  <Application>Microsoft Office PowerPoint</Application>
  <PresentationFormat>Экран (4:3)</PresentationFormat>
  <Paragraphs>221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Arlekino</vt:lpstr>
      <vt:lpstr>Ampir Deco</vt:lpstr>
      <vt:lpstr>Тема Office</vt:lpstr>
      <vt:lpstr>Оформление по умолчанию</vt:lpstr>
      <vt:lpstr>Етйувтсвардз, атябер!</vt:lpstr>
      <vt:lpstr>Проверка  домашнего задания</vt:lpstr>
      <vt:lpstr>Виды стихотворений</vt:lpstr>
      <vt:lpstr>Презентация PowerPoint</vt:lpstr>
      <vt:lpstr>Виды стихотворений</vt:lpstr>
      <vt:lpstr>Презентация PowerPoint</vt:lpstr>
      <vt:lpstr>Презентация PowerPoint</vt:lpstr>
      <vt:lpstr>Николай Некрасов 1821-1878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стихотворений</vt:lpstr>
      <vt:lpstr>Готовимся к выразительному чтению</vt:lpstr>
      <vt:lpstr>Презентация PowerPoint</vt:lpstr>
      <vt:lpstr>Презентация PowerPoint</vt:lpstr>
      <vt:lpstr>Михаил Геллер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User</cp:lastModifiedBy>
  <cp:revision>120</cp:revision>
  <dcterms:created xsi:type="dcterms:W3CDTF">2011-08-02T23:19:04Z</dcterms:created>
  <dcterms:modified xsi:type="dcterms:W3CDTF">2017-04-08T08:15:03Z</dcterms:modified>
</cp:coreProperties>
</file>