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2C41D2B-8727-4058-9838-18624D60B7C9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139BE2E-526A-4996-808D-F25AB9AB98F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84784"/>
            <a:ext cx="2550592" cy="2550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1" y="548681"/>
            <a:ext cx="2046933" cy="3237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362027"/>
            <a:ext cx="1224136" cy="1224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80" y="836712"/>
            <a:ext cx="894407" cy="8944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13" y="1814513"/>
            <a:ext cx="894408" cy="894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2489547"/>
            <a:ext cx="1296144" cy="1296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85691"/>
            <a:ext cx="1066969" cy="10669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89" y="3785691"/>
            <a:ext cx="1340728" cy="13407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25" y="4317356"/>
            <a:ext cx="1398463" cy="1398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315" y="548681"/>
            <a:ext cx="822399" cy="822399"/>
          </a:xfrm>
          <a:prstGeom prst="rect">
            <a:avLst/>
          </a:prstGeom>
        </p:spPr>
      </p:pic>
      <p:pic>
        <p:nvPicPr>
          <p:cNvPr id="15" name="Валерия - Маленький принц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3976" y="6223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12169"/>
            <a:ext cx="6192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«Пойми меня»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" y="1052736"/>
            <a:ext cx="7621064" cy="5715798"/>
          </a:xfrm>
          <a:prstGeom prst="rect">
            <a:avLst/>
          </a:prstGeom>
        </p:spPr>
      </p:pic>
      <p:pic>
        <p:nvPicPr>
          <p:cNvPr id="7" name="Dvazhdy_dva_chetyre_-_Dvazhdy_dva_chety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10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0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349626"/>
            <a:ext cx="6192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«Пойми меня»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1" y="1330645"/>
            <a:ext cx="6828449" cy="5527353"/>
          </a:xfrm>
          <a:prstGeom prst="rect">
            <a:avLst/>
          </a:prstGeom>
        </p:spPr>
      </p:pic>
      <p:pic>
        <p:nvPicPr>
          <p:cNvPr id="7" name="Pesenka_CHeburashki_-_Iz_multfilma_CHeburashka_i_Krokodil_Ge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24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0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-99392"/>
            <a:ext cx="59584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6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«Пойми меня»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16416" cy="5831887"/>
          </a:xfrm>
          <a:prstGeom prst="rect">
            <a:avLst/>
          </a:prstGeom>
        </p:spPr>
      </p:pic>
      <p:pic>
        <p:nvPicPr>
          <p:cNvPr id="6" name="Iz_m_f_Kroshka_Enot_-_Pesnya_Ulyb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7152" y="6131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4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22" y="836712"/>
            <a:ext cx="3672408" cy="4329576"/>
          </a:xfrm>
          <a:prstGeom prst="rect">
            <a:avLst/>
          </a:prstGeom>
        </p:spPr>
      </p:pic>
      <p:pic>
        <p:nvPicPr>
          <p:cNvPr id="8" name="fortepiannaya_melodiya_-_krasivaya_pechalnaya_muzy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66" y="164079"/>
            <a:ext cx="5755704" cy="43167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5816" y="3626577"/>
            <a:ext cx="3960440" cy="326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Всем Вам счастья,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мира и добра!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Пусть радость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Царит в ваших семьях ВСЕГДА!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2215" y="332656"/>
            <a:ext cx="55446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Пион</a:t>
            </a:r>
            <a:endParaRPr lang="ru-RU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avatars.mds.yandex.net/get-marketpic/480326/market_9PTJB7s8g3oXdU5N_Sp0uA/or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2674" r="15323" b="2654"/>
          <a:stretch/>
        </p:blipFill>
        <p:spPr bwMode="auto">
          <a:xfrm>
            <a:off x="2699792" y="1902316"/>
            <a:ext cx="3384376" cy="458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9672" y="232870"/>
            <a:ext cx="5184576" cy="15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r>
              <a:rPr lang="ru-RU" sz="88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Речка</a:t>
            </a:r>
            <a:endParaRPr lang="ru-RU" sz="8800" b="1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7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8924484" cy="50200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5410" y="188640"/>
            <a:ext cx="6048672" cy="15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С</a:t>
            </a:r>
            <a:r>
              <a:rPr lang="ru-RU" sz="88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ено</a:t>
            </a:r>
            <a:endParaRPr lang="ru-RU" sz="8800" b="1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43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1238250" cy="942975"/>
          </a:xfrm>
          <a:prstGeom prst="rect">
            <a:avLst/>
          </a:prstGeom>
        </p:spPr>
      </p:pic>
      <p:pic>
        <p:nvPicPr>
          <p:cNvPr id="2050" name="Picture 2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3284984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29840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98" y="3756472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96752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98" y="4179279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8" y="5013176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04" y="5229200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69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1238250" cy="942975"/>
          </a:xfrm>
          <a:prstGeom prst="rect">
            <a:avLst/>
          </a:prstGeom>
        </p:spPr>
      </p:pic>
      <p:pic>
        <p:nvPicPr>
          <p:cNvPr id="2050" name="Picture 2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14" y="3218158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29840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73" y="5085184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96752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397" y="3034917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gifki.org/data/media/288/ovtsa-i-ovechka-animatsionnaya-kartinka-0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63" y="4437112"/>
            <a:ext cx="12382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4899075"/>
            <a:ext cx="1885950" cy="9620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5937" y="2924945"/>
            <a:ext cx="1174144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8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9</a:t>
            </a:r>
            <a:endParaRPr lang="ru-RU" sz="8800" b="1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3265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Волшебный экран</a:t>
            </a:r>
            <a:r>
              <a:rPr lang="ru-RU" sz="66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3074" name="Picture 2" descr="https://image.freepik.com/free-vector/no-translate-detected_1308-38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2748" r="2865" b="2494"/>
          <a:stretch/>
        </p:blipFill>
        <p:spPr bwMode="auto">
          <a:xfrm>
            <a:off x="2438400" y="1349829"/>
            <a:ext cx="3755571" cy="52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349626"/>
            <a:ext cx="6192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«Пойми меня»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pic>
        <p:nvPicPr>
          <p:cNvPr id="3" name="Krokodil_Gena_Goluboj_Vagon__(44outdoors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7757" y="23055"/>
            <a:ext cx="6192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«Пойми меня»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Krokodil_Gena_Goluboj_Vagon__(44outdoors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248400"/>
            <a:ext cx="609600" cy="609600"/>
          </a:xfrm>
          <a:prstGeom prst="rect">
            <a:avLst/>
          </a:prstGeom>
        </p:spPr>
      </p:pic>
      <p:pic>
        <p:nvPicPr>
          <p:cNvPr id="6" name="Наташа Королёва. Маленькая страна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168" y="1131051"/>
            <a:ext cx="8088900" cy="60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0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88</TotalTime>
  <Words>46</Words>
  <Application>Microsoft Office PowerPoint</Application>
  <PresentationFormat>Экран (4:3)</PresentationFormat>
  <Paragraphs>14</Paragraphs>
  <Slides>15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</dc:creator>
  <cp:lastModifiedBy>Nik</cp:lastModifiedBy>
  <cp:revision>9</cp:revision>
  <dcterms:created xsi:type="dcterms:W3CDTF">2018-05-26T19:23:09Z</dcterms:created>
  <dcterms:modified xsi:type="dcterms:W3CDTF">2018-05-26T20:52:02Z</dcterms:modified>
</cp:coreProperties>
</file>