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308" r:id="rId24"/>
    <p:sldId id="281" r:id="rId25"/>
    <p:sldId id="283" r:id="rId26"/>
    <p:sldId id="284" r:id="rId27"/>
    <p:sldId id="285" r:id="rId28"/>
    <p:sldId id="287" r:id="rId29"/>
    <p:sldId id="286" r:id="rId30"/>
    <p:sldId id="289" r:id="rId31"/>
    <p:sldId id="295" r:id="rId32"/>
    <p:sldId id="290" r:id="rId33"/>
    <p:sldId id="291" r:id="rId34"/>
    <p:sldId id="288" r:id="rId35"/>
    <p:sldId id="292" r:id="rId36"/>
    <p:sldId id="293" r:id="rId37"/>
    <p:sldId id="296" r:id="rId38"/>
    <p:sldId id="294" r:id="rId39"/>
    <p:sldId id="297" r:id="rId40"/>
    <p:sldId id="282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660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4B02-3AE4-4A7D-9C77-D430F0C1779C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BC80-C5B6-4436-91D0-76786F91D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8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4B02-3AE4-4A7D-9C77-D430F0C1779C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BC80-C5B6-4436-91D0-76786F91D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9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4B02-3AE4-4A7D-9C77-D430F0C1779C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BC80-C5B6-4436-91D0-76786F91D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14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4B02-3AE4-4A7D-9C77-D430F0C1779C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BC80-C5B6-4436-91D0-76786F91D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83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4B02-3AE4-4A7D-9C77-D430F0C1779C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BC80-C5B6-4436-91D0-76786F91D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27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4B02-3AE4-4A7D-9C77-D430F0C1779C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BC80-C5B6-4436-91D0-76786F91D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1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4B02-3AE4-4A7D-9C77-D430F0C1779C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BC80-C5B6-4436-91D0-76786F91D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4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4B02-3AE4-4A7D-9C77-D430F0C1779C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BC80-C5B6-4436-91D0-76786F91D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34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4B02-3AE4-4A7D-9C77-D430F0C1779C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BC80-C5B6-4436-91D0-76786F91D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2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4B02-3AE4-4A7D-9C77-D430F0C1779C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BC80-C5B6-4436-91D0-76786F91D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3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4B02-3AE4-4A7D-9C77-D430F0C1779C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BC80-C5B6-4436-91D0-76786F91D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23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94B02-3AE4-4A7D-9C77-D430F0C1779C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BC80-C5B6-4436-91D0-76786F91D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38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7" y="-64896"/>
            <a:ext cx="9433048" cy="6922896"/>
          </a:xfrm>
          <a:prstGeom prst="rect">
            <a:avLst/>
          </a:prstGeom>
        </p:spPr>
      </p:pic>
      <p:pic>
        <p:nvPicPr>
          <p:cNvPr id="5" name="97929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57332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986" y="0"/>
            <a:ext cx="5541475" cy="67190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0" y="3140968"/>
            <a:ext cx="44279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8000" b="1" dirty="0" smtClean="0">
                <a:latin typeface="Gabriola" pitchFamily="82" charset="0"/>
              </a:rPr>
              <a:t>Максім </a:t>
            </a:r>
          </a:p>
          <a:p>
            <a:r>
              <a:rPr lang="be-BY" sz="8000" b="1" dirty="0" smtClean="0">
                <a:latin typeface="Gabriola" pitchFamily="82" charset="0"/>
              </a:rPr>
              <a:t>Багдановіч</a:t>
            </a:r>
            <a:endParaRPr lang="ru-RU" sz="80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76627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754" y="0"/>
            <a:ext cx="10706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4365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5" y="-24950"/>
            <a:ext cx="10225136" cy="68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23531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464496" cy="65432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5436096" y="3573016"/>
            <a:ext cx="267733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9000" b="1" dirty="0" smtClean="0">
                <a:latin typeface="Gabriola" pitchFamily="82" charset="0"/>
              </a:rPr>
              <a:t>Ніл</a:t>
            </a:r>
          </a:p>
          <a:p>
            <a:r>
              <a:rPr lang="be-BY" sz="9000" b="1" dirty="0" smtClean="0">
                <a:latin typeface="Gabriola" pitchFamily="82" charset="0"/>
              </a:rPr>
              <a:t>Гілевіч</a:t>
            </a:r>
            <a:endParaRPr lang="ru-RU" sz="90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473639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193815"/>
            <a:ext cx="10585176" cy="70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25926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971550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51538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123" y="0"/>
            <a:ext cx="10331699" cy="688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639496"/>
          </a:xfrm>
          <a:prstGeom prst="rect">
            <a:avLst/>
          </a:prstGeom>
        </p:spPr>
      </p:pic>
      <p:pic>
        <p:nvPicPr>
          <p:cNvPr id="3" name="машина времен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352" y="4653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6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26" y="0"/>
            <a:ext cx="9561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0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" y="188640"/>
            <a:ext cx="3746481" cy="2506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5" y="3463886"/>
            <a:ext cx="5015484" cy="326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6675"/>
            <a:ext cx="5114925" cy="336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28" y="3995662"/>
            <a:ext cx="3847976" cy="274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63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717" y="0"/>
            <a:ext cx="9718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29681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839" y="0"/>
            <a:ext cx="971871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577" y="697515"/>
            <a:ext cx="8657883" cy="5462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e-BY" sz="6000" b="1" dirty="0" smtClean="0">
                <a:latin typeface="Franklin Gothic Medium" pitchFamily="34" charset="0"/>
                <a:cs typeface="Aparajita" pitchFamily="34" charset="0"/>
              </a:rPr>
              <a:t>Ходзяць волаты ў бары.</a:t>
            </a:r>
          </a:p>
          <a:p>
            <a:pPr algn="ctr">
              <a:lnSpc>
                <a:spcPct val="150000"/>
              </a:lnSpc>
            </a:pPr>
            <a:r>
              <a:rPr lang="be-BY" sz="6000" b="1" dirty="0" smtClean="0">
                <a:latin typeface="Franklin Gothic Medium" pitchFamily="34" charset="0"/>
                <a:cs typeface="Aparajita" pitchFamily="34" charset="0"/>
              </a:rPr>
              <a:t>Тут жывуць з сівой пары.</a:t>
            </a:r>
          </a:p>
          <a:p>
            <a:pPr algn="ctr">
              <a:lnSpc>
                <a:spcPct val="150000"/>
              </a:lnSpc>
            </a:pPr>
            <a:r>
              <a:rPr lang="be-BY" sz="6000" b="1" dirty="0" smtClean="0">
                <a:latin typeface="Franklin Gothic Medium" pitchFamily="34" charset="0"/>
                <a:cs typeface="Aparajita" pitchFamily="34" charset="0"/>
              </a:rPr>
              <a:t>Пушчаў то гаспадары, </a:t>
            </a:r>
          </a:p>
          <a:p>
            <a:pPr algn="ctr">
              <a:lnSpc>
                <a:spcPct val="150000"/>
              </a:lnSpc>
            </a:pPr>
            <a:r>
              <a:rPr lang="be-BY" sz="6000" b="1" dirty="0" smtClean="0">
                <a:latin typeface="Franklin Gothic Medium" pitchFamily="34" charset="0"/>
                <a:cs typeface="Aparajita" pitchFamily="34" charset="0"/>
              </a:rPr>
              <a:t>Знакамітыя зубры.</a:t>
            </a:r>
            <a:endParaRPr lang="ru-RU" sz="6000" b="1" dirty="0">
              <a:latin typeface="Franklin Gothic Medium" pitchFamily="34" charset="0"/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925252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машина времени физкуль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4653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333" y="0"/>
            <a:ext cx="10356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ri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08" y="908720"/>
            <a:ext cx="8781168" cy="4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2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9144000" cy="763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машина времен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9411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9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56" y="0"/>
            <a:ext cx="10289512" cy="6858000"/>
          </a:xfrm>
          <a:prstGeom prst="rect">
            <a:avLst/>
          </a:prstGeom>
        </p:spPr>
      </p:pic>
      <p:pic>
        <p:nvPicPr>
          <p:cNvPr id="3" name="пуща отрыв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2062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4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25" y="0"/>
            <a:ext cx="1063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88" y="0"/>
            <a:ext cx="10302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326" y="0"/>
            <a:ext cx="10466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530" y="-1"/>
            <a:ext cx="10296106" cy="68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88317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88" y="0"/>
            <a:ext cx="10263756" cy="683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372534" cy="70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0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88" y="0"/>
            <a:ext cx="10302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1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88" y="-1"/>
            <a:ext cx="10335764" cy="688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10451688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5" y="-234923"/>
            <a:ext cx="9144000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39" y="0"/>
            <a:ext cx="5290646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179512" y="2708920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9000" dirty="0" smtClean="0"/>
              <a:t>   </a:t>
            </a:r>
            <a:r>
              <a:rPr lang="be-BY" sz="9000" b="1" dirty="0" smtClean="0">
                <a:latin typeface="Gabriola" pitchFamily="82" charset="0"/>
              </a:rPr>
              <a:t>Янка</a:t>
            </a:r>
          </a:p>
          <a:p>
            <a:r>
              <a:rPr lang="be-BY" sz="9000" b="1" dirty="0" smtClean="0">
                <a:latin typeface="Gabriola" pitchFamily="82" charset="0"/>
              </a:rPr>
              <a:t> Купала</a:t>
            </a:r>
            <a:endParaRPr lang="ru-RU" sz="90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037134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9144000" cy="763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машина времен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58052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17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81390"/>
            <a:ext cx="9252520" cy="69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70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452" y="0"/>
            <a:ext cx="10669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4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930" y="0"/>
            <a:ext cx="10281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88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8374"/>
            <a:ext cx="10356522" cy="686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25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930" y="0"/>
            <a:ext cx="10281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75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720" y="0"/>
            <a:ext cx="10982226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18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5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76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6"/>
            <a:ext cx="8784976" cy="3456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005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123" y="1"/>
            <a:ext cx="10259691" cy="683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15691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53728"/>
            <a:ext cx="8957168" cy="668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78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045" y="0"/>
            <a:ext cx="9964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7802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" y="87521"/>
            <a:ext cx="4675935" cy="67242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5724128" y="2996952"/>
            <a:ext cx="22990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9000" b="1" dirty="0" smtClean="0">
                <a:latin typeface="Gabriola" pitchFamily="82" charset="0"/>
              </a:rPr>
              <a:t>Якуб </a:t>
            </a:r>
          </a:p>
          <a:p>
            <a:r>
              <a:rPr lang="be-BY" sz="9000" b="1" dirty="0" smtClean="0">
                <a:latin typeface="Gabriola" pitchFamily="82" charset="0"/>
              </a:rPr>
              <a:t>Колас</a:t>
            </a:r>
            <a:endParaRPr lang="ru-RU" sz="90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804347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9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21504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896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66215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28</Words>
  <Application>Microsoft Office PowerPoint</Application>
  <PresentationFormat>Экран (4:3)</PresentationFormat>
  <Paragraphs>12</Paragraphs>
  <Slides>50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</dc:creator>
  <cp:lastModifiedBy>Г</cp:lastModifiedBy>
  <cp:revision>14</cp:revision>
  <dcterms:created xsi:type="dcterms:W3CDTF">2016-12-18T09:21:37Z</dcterms:created>
  <dcterms:modified xsi:type="dcterms:W3CDTF">2016-12-18T17:43:50Z</dcterms:modified>
</cp:coreProperties>
</file>