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72" r:id="rId19"/>
    <p:sldId id="273" r:id="rId20"/>
    <p:sldId id="275" r:id="rId21"/>
    <p:sldId id="276" r:id="rId22"/>
    <p:sldId id="281" r:id="rId23"/>
    <p:sldId id="277" r:id="rId24"/>
    <p:sldId id="278" r:id="rId25"/>
    <p:sldId id="27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28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001" y="779445"/>
            <a:ext cx="10572000" cy="2971051"/>
          </a:xfrm>
        </p:spPr>
        <p:txBody>
          <a:bodyPr/>
          <a:lstStyle/>
          <a:p>
            <a:pPr algn="ctr"/>
            <a:r>
              <a:rPr lang="ru-RU" sz="8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8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аздел </a:t>
            </a:r>
            <a:br>
              <a:rPr lang="ru-RU" sz="8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8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Растения»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98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96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6656" y="163509"/>
            <a:ext cx="11085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ОКОЛО 12000 ЛЕКАРСТВЕННЫХ РАСТЕНИЙ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34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97609" y="6027003"/>
            <a:ext cx="24874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БЕРЕЗА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3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6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5196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Настои и отвары березовых почек применяются при болезнях органов дыхания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73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02105" y="43600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ctr">
              <a:spcAft>
                <a:spcPts val="0"/>
              </a:spcAft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Березовый сок – очень полезный напиток – рекомендуется как общеукрепляющее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9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8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8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интересного вы узнали о березе</a:t>
            </a:r>
            <a:r>
              <a:rPr lang="ru-RU" sz="8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8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03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96145" y="5424827"/>
            <a:ext cx="22509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ДУБ</a:t>
            </a:r>
            <a:endParaRPr lang="ru-RU" sz="8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27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004" y="53144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...Дубовая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ветвь означала могущество и венком из дубовых ветвей награждали за воинские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подвиги…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43" y="1294229"/>
            <a:ext cx="6088857" cy="53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3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9" y="837127"/>
            <a:ext cx="11644717" cy="507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818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61" y="12348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Ванны из дубовой коры рекомендуют для общего укрепления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организма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263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84985" y="9847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ctr">
              <a:spcAft>
                <a:spcPts val="0"/>
              </a:spcAft>
            </a:pP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Отвар коры дуба используют при стоматите, для укрепления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десен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77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258" y="621693"/>
            <a:ext cx="1065512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</a:pPr>
            <a:r>
              <a:rPr lang="ru-RU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венком из </a:t>
            </a:r>
            <a:r>
              <a:rPr lang="ru-RU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дубовых ветвей </a:t>
            </a:r>
            <a:r>
              <a:rPr lang="ru-RU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награждали за </a:t>
            </a:r>
            <a:r>
              <a:rPr lang="ru-RU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подвиги?</a:t>
            </a:r>
            <a:endParaRPr lang="ru-RU" sz="4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>
              <a:lnSpc>
                <a:spcPct val="150000"/>
              </a:lnSpc>
            </a:pPr>
            <a:endParaRPr lang="ru-RU" sz="5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50000"/>
              </a:lnSpc>
            </a:pPr>
            <a:r>
              <a:rPr lang="ru-RU" sz="5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используют кору дуба?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58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0439" y="177578"/>
            <a:ext cx="38779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Шиповник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051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38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79" y="5238766"/>
            <a:ext cx="103397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spcAft>
                <a:spcPts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Шиповник является чемпионом по содержанию в его плодах витамина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заживлению ран, помогает с успехом бороться с болезнетворными микробами.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7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670" y="824247"/>
            <a:ext cx="11114468" cy="506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шиповник называют чемпионом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540385" algn="ctr">
              <a:lnSpc>
                <a:spcPct val="150000"/>
              </a:lnSpc>
              <a:spcAft>
                <a:spcPts val="0"/>
              </a:spcAft>
            </a:pP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используют отвар плодов шиповника?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4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21145" y="236584"/>
            <a:ext cx="34160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Малина</a:t>
            </a:r>
            <a:endParaRPr lang="ru-RU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72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3656" y="6027003"/>
            <a:ext cx="8795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Настоем цветков и листьев лечат ангину, кашель, расстройство желудка, воспаление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глаз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61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820229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свежих листьев делают косметические 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мази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0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9848" y="6229802"/>
            <a:ext cx="10571998" cy="970450"/>
          </a:xfrm>
        </p:spPr>
        <p:txBody>
          <a:bodyPr/>
          <a:lstStyle/>
          <a:p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Здесь, в зарослях лесных,</a:t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все для сердца мило,</a:t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так легко и сладостно дышать,</a:t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в травах и цветах</a:t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Целительная сила</a:t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всех, умеющих</a:t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тайну разгадать.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			М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Рязанов </a:t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2245" y="488255"/>
            <a:ext cx="94484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Лекарственные растения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43903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195" y="2373477"/>
            <a:ext cx="118490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Как используют малину для лечения?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404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5226" y="-105144"/>
            <a:ext cx="7244868" cy="1906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8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20" y="1801468"/>
            <a:ext cx="4598307" cy="4598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722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5901" y="5479534"/>
            <a:ext cx="36032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Ромашка</a:t>
            </a:r>
            <a:endParaRPr lang="ru-R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14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34514" y="151564"/>
            <a:ext cx="4557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Отваром из цветков ромашки поласкают горло при ангине, так как она обладает противовоспалительным свойством, убивает микробы.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76132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23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i_prirody_-_SHum_letnego_lesa_s_muzykoj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2114" y="6085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8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342" y="1320801"/>
            <a:ext cx="113501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8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МАПИЖ </a:t>
            </a:r>
            <a:r>
              <a:rPr lang="ru-RU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ФЕЙШАЛ</a:t>
            </a:r>
            <a:endParaRPr lang="ru-R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8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РЕБЕЗА </a:t>
            </a:r>
            <a:r>
              <a:rPr lang="ru-RU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ЛИНАМА</a:t>
            </a:r>
            <a:endParaRPr lang="ru-R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7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0125" y="704333"/>
            <a:ext cx="5077930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ПИЖМА </a:t>
            </a:r>
          </a:p>
          <a:p>
            <a:pPr algn="ctr"/>
            <a:r>
              <a:rPr lang="ru-RU" sz="8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БЕРЕЗА </a:t>
            </a:r>
          </a:p>
          <a:p>
            <a:pPr algn="ctr"/>
            <a:r>
              <a:rPr lang="ru-RU" sz="8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ШАЛФЕЙ </a:t>
            </a:r>
          </a:p>
          <a:p>
            <a:pPr algn="ctr"/>
            <a:r>
              <a:rPr lang="ru-RU" sz="8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МАЛИНА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89044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886" y="174172"/>
            <a:ext cx="1139371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КАКУЮ ПОЛЬЗУ НАМ ПРИНОСЯТ РАСТЕНИЯ?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endPara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УЗНАЛИ С ВАМИ НАЗВАНИЯ ЛЕКАРСТВЕННЫХ РАСТЕНИЙ, ПРИ КАКИХ ЗАБОЛЕВАНИЯХ ИХ ИСПОЛЬЗУЮТ?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5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7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12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3" y="145143"/>
            <a:ext cx="1121954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 по теме: «Лекарственные растения»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Лекарственными 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называют растения, из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которых: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 готовят еду </a:t>
            </a:r>
            <a:endParaRPr lang="ru-RU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делают лекарства </a:t>
            </a:r>
            <a:endParaRPr lang="ru-RU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варят варенье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5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543" y="217714"/>
            <a:ext cx="1123405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Лекарственные растения продают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в: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 аптеке </a:t>
            </a:r>
            <a:endParaRPr lang="ru-RU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магазине </a:t>
            </a:r>
            <a:endParaRPr lang="ru-RU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на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рынке</a:t>
            </a:r>
          </a:p>
          <a:p>
            <a:pPr indent="540385" algn="just">
              <a:spcAft>
                <a:spcPts val="0"/>
              </a:spcAft>
            </a:pP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Какое лекарственное растение в народе считают «травой от 99 болезней»?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 одуванчик </a:t>
            </a:r>
            <a:endParaRPr lang="ru-RU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ромашку </a:t>
            </a:r>
            <a:endParaRPr lang="ru-RU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зверобой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61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885" y="217714"/>
            <a:ext cx="1126308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Какое растение является чемпионом по количеству витаминов?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 береза </a:t>
            </a:r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шиповник </a:t>
            </a:r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подорожник</a:t>
            </a:r>
          </a:p>
          <a:p>
            <a:pPr indent="540385" algn="just">
              <a:spcAft>
                <a:spcPts val="0"/>
              </a:spcAft>
            </a:pP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 Какое растение используют для лечения ожогов?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 облепиха </a:t>
            </a:r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малина </a:t>
            </a:r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земляника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8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685" y="290287"/>
            <a:ext cx="11234057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  <a:p>
            <a:pPr indent="540385" algn="ctr">
              <a:lnSpc>
                <a:spcPct val="150000"/>
              </a:lnSpc>
              <a:spcAft>
                <a:spcPts val="0"/>
              </a:spcAft>
            </a:pP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создания сборника лекарственных растений «Рецепты наших бабушек» подготовить на альбомном листе рецепт из лекарственного растения, сделать его рисунок.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4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56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0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3405" y="149441"/>
            <a:ext cx="5070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АПТЕКАРСКИЕ ИЗБЫ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19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604" y="179580"/>
            <a:ext cx="5639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АПТЕКАРСКИЙ ОГОРОД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0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кстура гранж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526</TotalTime>
  <Words>264</Words>
  <Application>Microsoft Office PowerPoint</Application>
  <PresentationFormat>Широкоэкранный</PresentationFormat>
  <Paragraphs>65</Paragraphs>
  <Slides>43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Calibri</vt:lpstr>
      <vt:lpstr>Century Gothic</vt:lpstr>
      <vt:lpstr>Times New Roman</vt:lpstr>
      <vt:lpstr>Wingdings 2</vt:lpstr>
      <vt:lpstr>Цитаты</vt:lpstr>
      <vt:lpstr>Раздел  «Растения»</vt:lpstr>
      <vt:lpstr>Презентация PowerPoint</vt:lpstr>
      <vt:lpstr>Здесь, в зарослях лесных, Где все для сердца мило, Где так легко и сладостно дышать, Есть в травах и цветах Целительная сила Для всех, умеющих Их тайну разгадать.                 М. Рязанов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интересного вы узнали о березе?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Раздел  «Растения»</dc:title>
  <dc:creator>Павел Кучинский</dc:creator>
  <cp:lastModifiedBy>Павел Кучинский</cp:lastModifiedBy>
  <cp:revision>11</cp:revision>
  <dcterms:created xsi:type="dcterms:W3CDTF">2019-01-19T10:38:21Z</dcterms:created>
  <dcterms:modified xsi:type="dcterms:W3CDTF">2019-01-20T17:44:19Z</dcterms:modified>
</cp:coreProperties>
</file>