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86" r:id="rId4"/>
    <p:sldId id="295" r:id="rId5"/>
    <p:sldId id="276" r:id="rId6"/>
    <p:sldId id="277" r:id="rId7"/>
    <p:sldId id="278" r:id="rId8"/>
    <p:sldId id="296" r:id="rId9"/>
    <p:sldId id="279" r:id="rId10"/>
    <p:sldId id="297" r:id="rId11"/>
    <p:sldId id="280" r:id="rId12"/>
    <p:sldId id="281" r:id="rId13"/>
    <p:sldId id="298" r:id="rId14"/>
    <p:sldId id="299" r:id="rId15"/>
    <p:sldId id="300" r:id="rId16"/>
    <p:sldId id="301" r:id="rId17"/>
    <p:sldId id="302" r:id="rId18"/>
    <p:sldId id="283" r:id="rId19"/>
    <p:sldId id="284" r:id="rId20"/>
    <p:sldId id="287" r:id="rId21"/>
    <p:sldId id="294" r:id="rId22"/>
    <p:sldId id="303" r:id="rId23"/>
    <p:sldId id="289" r:id="rId24"/>
    <p:sldId id="291" r:id="rId25"/>
    <p:sldId id="288" r:id="rId26"/>
    <p:sldId id="290" r:id="rId27"/>
    <p:sldId id="292" r:id="rId28"/>
    <p:sldId id="305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E304-3601-42AD-AD69-46082F00A51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78B6-4572-46A1-82B8-CF309B8A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образования, спорта и туризма администрации Фрунзенского района г. Минска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ГУО «Средняя школа № 175 г. Минска»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5" y="3714752"/>
            <a:ext cx="6858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Выполнили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учащиеся 4 «Д» класса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«Средняя  школа № 175 г. Минска»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Гируцкая Мария,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Глинская Дарья.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Научный руководитель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учитель начальных классов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Молодцова Анжелика Михайловна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7200928" cy="1928826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Воздушный шарик </a:t>
            </a:r>
          </a:p>
          <a:p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прекрасный материал для экспериментов с огнём, водой, температурой и воздухом</a:t>
            </a:r>
          </a:p>
        </p:txBody>
      </p:sp>
      <p:sp>
        <p:nvSpPr>
          <p:cNvPr id="5" name="Овал 4"/>
          <p:cNvSpPr/>
          <p:nvPr/>
        </p:nvSpPr>
        <p:spPr>
          <a:xfrm>
            <a:off x="428596" y="4286256"/>
            <a:ext cx="3571900" cy="20002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softEdge rad="12700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Физика для начинающих</a:t>
            </a:r>
            <a:endParaRPr lang="ru-RU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стор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250"/>
          <a:stretch>
            <a:fillRect/>
          </a:stretch>
        </p:blipFill>
        <p:spPr bwMode="auto">
          <a:xfrm>
            <a:off x="-1" y="0"/>
            <a:ext cx="91783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rles_law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305175"/>
            <a:ext cx="4762500" cy="3552825"/>
          </a:xfrm>
          <a:prstGeom prst="rect">
            <a:avLst/>
          </a:prstGeom>
        </p:spPr>
      </p:pic>
      <p:pic>
        <p:nvPicPr>
          <p:cNvPr id="6" name="Рисунок 5" descr="yu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16" y="0"/>
            <a:ext cx="3022883" cy="4429132"/>
          </a:xfrm>
          <a:prstGeom prst="rect">
            <a:avLst/>
          </a:prstGeom>
        </p:spPr>
      </p:pic>
      <p:pic>
        <p:nvPicPr>
          <p:cNvPr id="8" name="Содержимое 3" descr="410px-Early_flight_02562u_2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927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0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027806" cy="4525963"/>
          </a:xfrm>
        </p:spPr>
      </p:pic>
      <p:pic>
        <p:nvPicPr>
          <p:cNvPr id="5" name="Рисунок 4" descr="IMG_2014-57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000500"/>
            <a:ext cx="5429250" cy="2857500"/>
          </a:xfrm>
          <a:prstGeom prst="rect">
            <a:avLst/>
          </a:prstGeom>
        </p:spPr>
      </p:pic>
      <p:pic>
        <p:nvPicPr>
          <p:cNvPr id="6" name="Picture 5" descr="каучук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86322"/>
            <a:ext cx="2571736" cy="1714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/>
              <a:t>Красители</a:t>
            </a:r>
          </a:p>
        </p:txBody>
      </p:sp>
      <p:pic>
        <p:nvPicPr>
          <p:cNvPr id="38919" name="Picture 7" descr="красите5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410200" cy="3379788"/>
          </a:xfrm>
          <a:prstGeom prst="rect">
            <a:avLst/>
          </a:prstGeom>
          <a:noFill/>
        </p:spPr>
      </p:pic>
      <p:pic>
        <p:nvPicPr>
          <p:cNvPr id="38920" name="Picture 8" descr="палит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600" y="3308350"/>
            <a:ext cx="4851400" cy="3549650"/>
          </a:xfrm>
          <a:prstGeom prst="rect">
            <a:avLst/>
          </a:prstGeom>
          <a:noFill/>
        </p:spPr>
      </p:pic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>
            <a:off x="1066800" y="4419600"/>
            <a:ext cx="25146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Палитра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Производство</a:t>
            </a:r>
          </a:p>
        </p:txBody>
      </p:sp>
      <p:pic>
        <p:nvPicPr>
          <p:cNvPr id="17412" name="Picture 4" descr="производ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753350" cy="2984500"/>
          </a:xfrm>
          <a:prstGeom prst="rect">
            <a:avLst/>
          </a:prstGeom>
          <a:noFill/>
        </p:spPr>
      </p:pic>
      <p:pic>
        <p:nvPicPr>
          <p:cNvPr id="17413" name="Picture 5" descr="производство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00600"/>
            <a:ext cx="8229600" cy="1441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/>
              <a:t>Использование</a:t>
            </a:r>
            <a:br>
              <a:rPr lang="ru-RU" sz="4000" b="1"/>
            </a:br>
            <a:endParaRPr lang="ru-RU" sz="4000" b="1"/>
          </a:p>
        </p:txBody>
      </p:sp>
      <p:pic>
        <p:nvPicPr>
          <p:cNvPr id="18436" name="Picture 4" descr="использ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"/>
            <a:ext cx="3921125" cy="4902200"/>
          </a:xfrm>
          <a:prstGeom prst="rect">
            <a:avLst/>
          </a:prstGeom>
          <a:noFill/>
        </p:spPr>
      </p:pic>
      <p:pic>
        <p:nvPicPr>
          <p:cNvPr id="18440" name="Picture 8" descr="выпу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276600"/>
            <a:ext cx="5105400" cy="3405188"/>
          </a:xfrm>
          <a:prstGeom prst="rect">
            <a:avLst/>
          </a:prstGeom>
          <a:noFill/>
        </p:spPr>
      </p:pic>
      <p:pic>
        <p:nvPicPr>
          <p:cNvPr id="18442" name="Picture 10" descr="шар-сюрпри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90600"/>
            <a:ext cx="4038600" cy="3487738"/>
          </a:xfrm>
          <a:prstGeom prst="rect">
            <a:avLst/>
          </a:prstGeom>
          <a:noFill/>
        </p:spPr>
      </p:pic>
      <p:pic>
        <p:nvPicPr>
          <p:cNvPr id="18443" name="Picture 11" descr="твистин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267200"/>
            <a:ext cx="3200400" cy="2432050"/>
          </a:xfrm>
          <a:prstGeom prst="rect">
            <a:avLst/>
          </a:prstGeom>
          <a:noFill/>
        </p:spPr>
      </p:pic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2971800" y="2362200"/>
            <a:ext cx="294322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Игрушка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Украшение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шар - зон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3198813"/>
          </a:xfrm>
          <a:prstGeom prst="rect">
            <a:avLst/>
          </a:prstGeom>
          <a:noFill/>
        </p:spPr>
      </p:pic>
      <p:pic>
        <p:nvPicPr>
          <p:cNvPr id="19461" name="Picture 5" descr="шар-зонд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28600" y="3886200"/>
            <a:ext cx="4314825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воздухоплавании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метеорологии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 медицине</a:t>
            </a:r>
          </a:p>
        </p:txBody>
      </p:sp>
      <p:pic>
        <p:nvPicPr>
          <p:cNvPr id="19463" name="Picture 7" descr="надува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1000"/>
            <a:ext cx="4572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Виды воздушных шариков</a:t>
            </a:r>
          </a:p>
        </p:txBody>
      </p:sp>
      <p:pic>
        <p:nvPicPr>
          <p:cNvPr id="20484" name="Picture 4" descr="размеры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2857500" cy="1905000"/>
          </a:xfrm>
          <a:prstGeom prst="rect">
            <a:avLst/>
          </a:prstGeom>
          <a:noFill/>
        </p:spPr>
      </p:pic>
      <p:pic>
        <p:nvPicPr>
          <p:cNvPr id="20488" name="Picture 8" descr="с рисунком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4105275" cy="4105275"/>
          </a:xfrm>
          <a:prstGeom prst="rect">
            <a:avLst/>
          </a:prstGeom>
          <a:noFill/>
        </p:spPr>
      </p:pic>
      <p:pic>
        <p:nvPicPr>
          <p:cNvPr id="20489" name="Picture 9" descr="с рисунк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33800"/>
            <a:ext cx="3733800" cy="2817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знообразие цветов водорода вектор материал шарика Скачать вектор"/>
          <p:cNvPicPr>
            <a:picLocks noGrp="1"/>
          </p:cNvPicPr>
          <p:nvPr>
            <p:ph idx="1"/>
          </p:nvPr>
        </p:nvPicPr>
        <p:blipFill>
          <a:blip r:embed="rId2" cstate="print"/>
          <a:srcRect b="28492"/>
          <a:stretch>
            <a:fillRect/>
          </a:stretch>
        </p:blipFill>
        <p:spPr bwMode="auto">
          <a:xfrm>
            <a:off x="0" y="1"/>
            <a:ext cx="321467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атексные с рисунком Комсомольск-на-Амуре: цены, отзывы, фото, характеристики. Где купить Латексные с рисунком в Комсомольске-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се для праздника - интернет магазин - веселая зате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7207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нцтовары - Воздушные шар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5075" y="0"/>
            <a:ext cx="2728925" cy="2357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оздушные шарики &quot;Сердечко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357562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2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142852"/>
            <a:ext cx="2645051" cy="2828932"/>
          </a:xfrm>
          <a:prstGeom prst="rect">
            <a:avLst/>
          </a:prstGeom>
        </p:spPr>
      </p:pic>
      <p:pic>
        <p:nvPicPr>
          <p:cNvPr id="10" name="Содержимое 3" descr="Воздушный шар панч-болл 16 неон, в ассортименте - купить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2285992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оздушные шары латексные (Донецк) Купить латексные воздушные шары - интернет магазин Продажа воздушных шаров из латекса Донецк,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5072074"/>
            <a:ext cx="2928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25: Шары для моделирования (ШДМ 150 см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оздушные шарики для моделирования 260Q стандартное ассорти 10-ти цветов 100шт - интернет-магазин &quot;Патибум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M 12/30см Шар LINKING Декоратор ассорти 100шт / Воздушные шары линкинги / Фигурные воздушные шары и сердца / Продукция / ПатиБум"/>
          <p:cNvPicPr>
            <a:picLocks noGrp="1"/>
          </p:cNvPicPr>
          <p:nvPr>
            <p:ph idx="1"/>
          </p:nvPr>
        </p:nvPicPr>
        <p:blipFill>
          <a:blip r:embed="rId4" cstate="print"/>
          <a:srcRect l="2128" t="2500"/>
          <a:stretch>
            <a:fillRect/>
          </a:stretch>
        </p:blipFill>
        <p:spPr bwMode="auto">
          <a:xfrm>
            <a:off x="2786050" y="142852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Заметки подарки"/>
          <p:cNvPicPr/>
          <p:nvPr/>
        </p:nvPicPr>
        <p:blipFill>
          <a:blip r:embed="rId5" cstate="print"/>
          <a:srcRect l="2222" t="2703" r="2222"/>
          <a:stretch>
            <a:fillRect/>
          </a:stretch>
        </p:blipFill>
        <p:spPr bwMode="auto">
          <a:xfrm>
            <a:off x="5929322" y="285728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Шар фольгированный Большая Панд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000372"/>
            <a:ext cx="1819285" cy="21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ольшие шары на выставку. Большой шар с логотипом, рекламой для выставки, дирижабль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357562"/>
            <a:ext cx="24288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ремьер-Шар:Воздушный шар Flexmetal Фигура Рыба-клоун 2 (1 шт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071942"/>
            <a:ext cx="2176475" cy="20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Ярко, легко и … недолго</a:t>
            </a:r>
          </a:p>
        </p:txBody>
      </p:sp>
      <p:pic>
        <p:nvPicPr>
          <p:cNvPr id="39940" name="Picture 4" descr="пятач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200400" cy="2400300"/>
          </a:xfrm>
          <a:prstGeom prst="rect">
            <a:avLst/>
          </a:prstGeom>
          <a:noFill/>
        </p:spPr>
      </p:pic>
      <p:pic>
        <p:nvPicPr>
          <p:cNvPr id="39941" name="Picture 5" descr="пятач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3171825" cy="2408238"/>
          </a:xfrm>
          <a:prstGeom prst="rect">
            <a:avLst/>
          </a:prstGeom>
          <a:noFill/>
        </p:spPr>
      </p:pic>
      <p:pic>
        <p:nvPicPr>
          <p:cNvPr id="39942" name="Picture 6" descr="пятач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979863"/>
            <a:ext cx="3448050" cy="25733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льгированные мульт.фигуры - от 700 руб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49291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Шар самодувной К-1 &quot;Смайл&quot; шары самодувы товары для праздника , цена 24,28 руб., купить в Санкт-Петербурге - Tiu.ru (ID# 672104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3348057" cy="302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оздушные шары на 23 февраля в Киеве, заказать шарики на День Защитника Отечества, купить кумуфляжные шары с гелием для мужчи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505090" cy="257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6035086.0.864494001366035086.jpg"/>
          <p:cNvPicPr>
            <a:picLocks noGrp="1" noChangeAspect="1"/>
          </p:cNvPicPr>
          <p:nvPr>
            <p:ph idx="1"/>
          </p:nvPr>
        </p:nvPicPr>
        <p:blipFill>
          <a:blip r:embed="rId2"/>
          <a:srcRect b="65337"/>
          <a:stretch>
            <a:fillRect/>
          </a:stretch>
        </p:blipFill>
        <p:spPr>
          <a:xfrm>
            <a:off x="-1" y="0"/>
            <a:ext cx="92133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приступим к опыт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286500"/>
          </a:xfrm>
          <a:prstGeom prst="rect">
            <a:avLst/>
          </a:prstGeom>
          <a:noFill/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600200" y="4114800"/>
            <a:ext cx="6553200" cy="1971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Приступим к опытам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«Теплопроводимость»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 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1804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43819" y="1543961"/>
            <a:ext cx="2636307" cy="1977230"/>
          </a:xfrm>
        </p:spPr>
      </p:pic>
      <p:pic>
        <p:nvPicPr>
          <p:cNvPr id="5" name="Рисунок 4" descr="P1180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14418" y="3571872"/>
            <a:ext cx="3428992" cy="2571744"/>
          </a:xfrm>
          <a:prstGeom prst="rect">
            <a:avLst/>
          </a:prstGeom>
        </p:spPr>
      </p:pic>
      <p:pic>
        <p:nvPicPr>
          <p:cNvPr id="6" name="Рисунок 5" descr="P11804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095750" y="1547796"/>
            <a:ext cx="2666987" cy="2000240"/>
          </a:xfrm>
          <a:prstGeom prst="rect">
            <a:avLst/>
          </a:prstGeom>
        </p:spPr>
      </p:pic>
      <p:pic>
        <p:nvPicPr>
          <p:cNvPr id="7" name="Рисунок 6" descr="P11804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857628"/>
            <a:ext cx="400049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пыт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«Сода с лимоном (уксусом) надувают воздушный шарик»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1805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365289" y="2794125"/>
            <a:ext cx="4065066" cy="3048800"/>
          </a:xfrm>
        </p:spPr>
      </p:pic>
      <p:pic>
        <p:nvPicPr>
          <p:cNvPr id="5" name="Рисунок 4" descr="P1180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785926"/>
            <a:ext cx="3071834" cy="2303876"/>
          </a:xfrm>
          <a:prstGeom prst="rect">
            <a:avLst/>
          </a:prstGeom>
        </p:spPr>
      </p:pic>
      <p:pic>
        <p:nvPicPr>
          <p:cNvPr id="6" name="Рисунок 5" descr="P11805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893570" y="2750339"/>
            <a:ext cx="3714777" cy="278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– «Вода и мороз»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1804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3143272" cy="2357454"/>
          </a:xfrm>
        </p:spPr>
      </p:pic>
      <p:pic>
        <p:nvPicPr>
          <p:cNvPr id="5" name="Рисунок 4" descr="P1180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000108"/>
            <a:ext cx="3143240" cy="2357430"/>
          </a:xfrm>
          <a:prstGeom prst="rect">
            <a:avLst/>
          </a:prstGeom>
        </p:spPr>
      </p:pic>
      <p:pic>
        <p:nvPicPr>
          <p:cNvPr id="6" name="Рисунок 5" descr="P11804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786190"/>
            <a:ext cx="3428992" cy="2571744"/>
          </a:xfrm>
          <a:prstGeom prst="rect">
            <a:avLst/>
          </a:prstGeom>
        </p:spPr>
      </p:pic>
      <p:pic>
        <p:nvPicPr>
          <p:cNvPr id="7" name="Рисунок 6" descr="P1180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786190"/>
            <a:ext cx="352427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«Воздушный шарик и статическое электричество»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1804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4231755" cy="3173816"/>
          </a:xfrm>
        </p:spPr>
      </p:pic>
      <p:pic>
        <p:nvPicPr>
          <p:cNvPr id="5" name="Рисунок 4" descr="P1180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86123"/>
            <a:ext cx="4429124" cy="3321843"/>
          </a:xfrm>
          <a:prstGeom prst="rect">
            <a:avLst/>
          </a:prstGeom>
        </p:spPr>
      </p:pic>
      <p:pic>
        <p:nvPicPr>
          <p:cNvPr id="6" name="Рисунок 5" descr="713e2b701c6873c7b8d14acf1ee5ce9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643445"/>
            <a:ext cx="3643338" cy="2094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проведённые опыты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воздушным шариком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показали:</a:t>
            </a:r>
          </a:p>
          <a:p>
            <a:pPr lvl="0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заполнении воздушного шара жидкостью, под действием сильного мороза шарик остаться целым,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жидкость может защитить воздушный шар при его контакте с открытым огнём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шарик может надуться без нашего непосредственного «выдоха»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поверхность шарика может зарядиться статическим электричеством и притягивать  к себе овсяные хлопья, обрывки бумаги или мишуру.</a:t>
            </a:r>
          </a:p>
          <a:p>
            <a:endParaRPr lang="ru-RU" dirty="0"/>
          </a:p>
        </p:txBody>
      </p:sp>
      <p:pic>
        <p:nvPicPr>
          <p:cNvPr id="4" name="Рисунок 3" descr="6beb53d123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290"/>
            <a:ext cx="1357322" cy="1357322"/>
          </a:xfrm>
          <a:prstGeom prst="rect">
            <a:avLst/>
          </a:prstGeom>
        </p:spPr>
      </p:pic>
      <p:pic>
        <p:nvPicPr>
          <p:cNvPr id="5" name="Рисунок 4" descr="3becdb13df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468510"/>
            <a:ext cx="1833554" cy="1389490"/>
          </a:xfrm>
          <a:prstGeom prst="rect">
            <a:avLst/>
          </a:prstGeom>
        </p:spPr>
      </p:pic>
      <p:pic>
        <p:nvPicPr>
          <p:cNvPr id="6" name="Рисунок 5" descr="8019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42852"/>
            <a:ext cx="1809731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кон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82000" cy="6286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8541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Исследуйте мир с помощью опытов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aa10a46b5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557"/>
            <a:ext cx="9144000" cy="6797444"/>
          </a:xfrm>
        </p:spPr>
      </p:pic>
      <p:sp>
        <p:nvSpPr>
          <p:cNvPr id="5" name="TextBox 4"/>
          <p:cNvSpPr txBox="1"/>
          <p:nvPr/>
        </p:nvSpPr>
        <p:spPr>
          <a:xfrm>
            <a:off x="357158" y="857232"/>
            <a:ext cx="3389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ildren-e13064943037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0"/>
            <a:ext cx="6072198" cy="2081206"/>
          </a:xfrm>
        </p:spPr>
      </p:pic>
      <p:pic>
        <p:nvPicPr>
          <p:cNvPr id="7" name="Рисунок 6" descr="2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286388"/>
            <a:ext cx="2438400" cy="1333504"/>
          </a:xfrm>
          <a:prstGeom prst="rect">
            <a:avLst/>
          </a:prstGeom>
        </p:spPr>
      </p:pic>
      <p:pic>
        <p:nvPicPr>
          <p:cNvPr id="8" name="Рисунок 7" descr="71cf29e164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286000"/>
            <a:ext cx="6096000" cy="4572000"/>
          </a:xfrm>
          <a:prstGeom prst="rect">
            <a:avLst/>
          </a:prstGeom>
        </p:spPr>
      </p:pic>
      <p:pic>
        <p:nvPicPr>
          <p:cNvPr id="9" name="Рисунок 8" descr="3becdb13df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571876"/>
            <a:ext cx="2643174" cy="2003030"/>
          </a:xfrm>
          <a:prstGeom prst="rect">
            <a:avLst/>
          </a:prstGeom>
        </p:spPr>
      </p:pic>
      <p:pic>
        <p:nvPicPr>
          <p:cNvPr id="10" name="Рисунок 9" descr="yahooeu_ru_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642918"/>
            <a:ext cx="24384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мальчик в оч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857232"/>
            <a:ext cx="27860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воздушный шарик может помочь познать некоторые законы окружающего мира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воздушный шарик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разновидностях воздушных шариков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помощью опытов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доказать,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что воздушный шарик прекрасный материал для исследований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Задачи: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Прочитать и изучить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литературу о воздушных шариках.</a:t>
            </a:r>
          </a:p>
          <a:p>
            <a:pPr lvl="0">
              <a:buBlip>
                <a:blip r:embed="rId4"/>
              </a:buBlip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историю создания воздушного шарика и процесс его изготовления.</a:t>
            </a:r>
          </a:p>
          <a:p>
            <a:pPr lvl="0">
              <a:buBlip>
                <a:blip r:embed="rId5"/>
              </a:buBlip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различными видами, формами и цветовой гаммой воздушных шариков.</a:t>
            </a:r>
          </a:p>
          <a:p>
            <a:pPr lvl="0">
              <a:buBlip>
                <a:blip r:embed="rId3"/>
              </a:buBlip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Соблюдать технику безопасности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проведении экспериментов. Все эксперименты проводить совместно со взрослыми.</a:t>
            </a:r>
          </a:p>
          <a:p>
            <a:pPr lvl="0">
              <a:buBlip>
                <a:blip r:embed="rId4"/>
              </a:buBlip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опыты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воздушными шариками и по результатам исследований сделать выводы о взаимодействии испытуемого с водой, температурой (мороз, огонь) и воздухом.</a:t>
            </a:r>
          </a:p>
          <a:p>
            <a:pPr lvl="0">
              <a:buBlip>
                <a:blip r:embed="rId5"/>
              </a:buBlip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загадки, стихи о воздушных шариках.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использовать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уроках физики, химии и в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и анализ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научно-популярной литературы, периодической печати интернета; 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практические опыты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использованием огня, воздуха, воды, гелия и воздушного шарика;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изменениями, происходящими с воздушным шариком во время опытов;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проведенных опытов;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учителями, специалистами в сфере аэродизайна, 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4" cy="4429124"/>
          </a:xfrm>
          <a:prstGeom prst="rect">
            <a:avLst/>
          </a:prstGeom>
          <a:noFill/>
        </p:spPr>
      </p:pic>
      <p:pic>
        <p:nvPicPr>
          <p:cNvPr id="11269" name="Picture 5" descr="книг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5249863" cy="6229350"/>
          </a:xfrm>
          <a:prstGeom prst="rect">
            <a:avLst/>
          </a:prstGeom>
          <a:noFill/>
        </p:spPr>
      </p:pic>
      <p:pic>
        <p:nvPicPr>
          <p:cNvPr id="11270" name="Picture 6" descr="Книга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7762"/>
            <a:ext cx="2540000" cy="1900238"/>
          </a:xfrm>
          <a:prstGeom prst="rect">
            <a:avLst/>
          </a:prstGeom>
          <a:noFill/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886200" y="4800600"/>
            <a:ext cx="4648200" cy="1330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Изучаем литературу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3247238404703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7770" y="500042"/>
            <a:ext cx="2956230" cy="4071942"/>
          </a:xfrm>
        </p:spPr>
      </p:pic>
      <p:pic>
        <p:nvPicPr>
          <p:cNvPr id="5" name="Рисунок 4" descr="farad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28"/>
            <a:ext cx="3143240" cy="3960482"/>
          </a:xfrm>
          <a:prstGeom prst="rect">
            <a:avLst/>
          </a:prstGeom>
        </p:spPr>
      </p:pic>
      <p:pic>
        <p:nvPicPr>
          <p:cNvPr id="6" name="Рисунок 5" descr="Parizhkoto3.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004098"/>
            <a:ext cx="2836065" cy="2853902"/>
          </a:xfrm>
          <a:prstGeom prst="rect">
            <a:avLst/>
          </a:prstGeom>
        </p:spPr>
      </p:pic>
      <p:pic>
        <p:nvPicPr>
          <p:cNvPr id="7" name="Picture 5" descr="Фараде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42852"/>
            <a:ext cx="1943112" cy="29403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3214686"/>
            <a:ext cx="2643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Майкл Фарадей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385</Words>
  <Application>Microsoft Office PowerPoint</Application>
  <PresentationFormat>Экран (4:3)</PresentationFormat>
  <Paragraphs>59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Управление образования, спорта и туризма администрации Фрунзенского района г. Минска  ГУО «Средняя школа № 175 г. Минска»</vt:lpstr>
      <vt:lpstr>Ярко, легко и … недолго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Красители</vt:lpstr>
      <vt:lpstr>Производство</vt:lpstr>
      <vt:lpstr>Использование </vt:lpstr>
      <vt:lpstr>Слайд 16</vt:lpstr>
      <vt:lpstr>Виды воздушных шариков</vt:lpstr>
      <vt:lpstr>Слайд 18</vt:lpstr>
      <vt:lpstr>Слайд 19</vt:lpstr>
      <vt:lpstr>Слайд 20</vt:lpstr>
      <vt:lpstr>Слайд 21</vt:lpstr>
      <vt:lpstr>Слайд 22</vt:lpstr>
      <vt:lpstr>Опыт «Теплопроводимость»   </vt:lpstr>
      <vt:lpstr>Опыт «Сода с лимоном (уксусом) надувают воздушный шарик» </vt:lpstr>
      <vt:lpstr>Опыт – «Вода и мороз» </vt:lpstr>
      <vt:lpstr>Опыт «Воздушный шарик и статическое электричество»  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образования, спорта и туризма администрации Фрунзенского района г. Минска  ГУО «Средняя школа № 175 г. Минска»</dc:title>
  <dc:creator>Anzelika</dc:creator>
  <cp:lastModifiedBy>Molodtsowa</cp:lastModifiedBy>
  <cp:revision>60</cp:revision>
  <dcterms:created xsi:type="dcterms:W3CDTF">2015-03-09T13:44:13Z</dcterms:created>
  <dcterms:modified xsi:type="dcterms:W3CDTF">2015-04-28T06:10:52Z</dcterms:modified>
</cp:coreProperties>
</file>