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3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6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4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6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8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6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9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2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727F-8E5F-46BC-97E0-75A6BF3E022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0D06-9CDE-4567-A75A-E692B8A85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4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707109/d8ae7487-329e-4a7b-b0ff-dc13d4f3734f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908720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Impact" pitchFamily="34" charset="0"/>
              </a:rPr>
              <a:t>Восприятие   </a:t>
            </a:r>
            <a:r>
              <a:rPr lang="ru-RU" sz="4800" dirty="0" smtClean="0">
                <a:solidFill>
                  <a:srgbClr val="FF0000"/>
                </a:solidFill>
                <a:latin typeface="Impact" pitchFamily="34" charset="0"/>
              </a:rPr>
              <a:t>   </a:t>
            </a:r>
          </a:p>
          <a:p>
            <a:r>
              <a:rPr lang="ru-RU" sz="4800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Impact" pitchFamily="34" charset="0"/>
              </a:rPr>
              <a:t>                         цвета</a:t>
            </a:r>
            <a:endParaRPr lang="ru-RU" sz="48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365104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                        Учитель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–дефектолог: 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Курчанова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Ирина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7401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5922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Молодец !</a:t>
            </a: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im0-tub-by.yandex.net/i?id=461aa5f8aaa6d6b7d47b80046277e82d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05" y="2491105"/>
            <a:ext cx="1875790" cy="1875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16824" cy="9221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Собери все красные предметы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s://i.pinimg.com/originals/d3/6c/f3/d36cf3bc73faa63f4ddff3b1aff88e4a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3088" r="84029" b="82952"/>
          <a:stretch/>
        </p:blipFill>
        <p:spPr bwMode="auto">
          <a:xfrm>
            <a:off x="1073183" y="1486982"/>
            <a:ext cx="1080120" cy="979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t="18868" r="67933" b="68589"/>
          <a:stretch/>
        </p:blipFill>
        <p:spPr bwMode="auto">
          <a:xfrm>
            <a:off x="8008851" y="3487958"/>
            <a:ext cx="854710" cy="735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4" t="18868" r="50356" b="68589"/>
          <a:stretch/>
        </p:blipFill>
        <p:spPr bwMode="auto">
          <a:xfrm>
            <a:off x="530322" y="2751993"/>
            <a:ext cx="866775" cy="735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4" t="52247" r="50356" b="33592"/>
          <a:stretch/>
        </p:blipFill>
        <p:spPr bwMode="auto">
          <a:xfrm>
            <a:off x="6555433" y="5648456"/>
            <a:ext cx="86677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33636" r="83909" b="52001"/>
          <a:stretch/>
        </p:blipFill>
        <p:spPr bwMode="auto">
          <a:xfrm>
            <a:off x="590073" y="3893471"/>
            <a:ext cx="842645" cy="842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18462" r="84309" b="67377"/>
          <a:stretch/>
        </p:blipFill>
        <p:spPr bwMode="auto">
          <a:xfrm>
            <a:off x="2843808" y="5851134"/>
            <a:ext cx="819150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6" t="18462" r="17805" b="67377"/>
          <a:stretch/>
        </p:blipFill>
        <p:spPr bwMode="auto">
          <a:xfrm>
            <a:off x="7552783" y="2336385"/>
            <a:ext cx="84264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6" t="82997" r="17805" b="4258"/>
          <a:stretch/>
        </p:blipFill>
        <p:spPr bwMode="auto">
          <a:xfrm>
            <a:off x="6228183" y="1394708"/>
            <a:ext cx="842645" cy="748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2" t="82997" r="34779" b="4258"/>
          <a:stretch/>
        </p:blipFill>
        <p:spPr bwMode="auto">
          <a:xfrm>
            <a:off x="4698170" y="5731641"/>
            <a:ext cx="854710" cy="748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2" t="33231" r="34779" b="52608"/>
          <a:stretch/>
        </p:blipFill>
        <p:spPr bwMode="auto">
          <a:xfrm>
            <a:off x="7884368" y="4726185"/>
            <a:ext cx="854710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i.pinimg.com/736x/2d/a5/90/2da590225fe89fa5a252580b37af2fb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495" r="74989" b="67741"/>
          <a:stretch/>
        </p:blipFill>
        <p:spPr bwMode="auto">
          <a:xfrm>
            <a:off x="1115616" y="5229200"/>
            <a:ext cx="943610" cy="1003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78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1887E-6 L -0.38316 -0.020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6818E-6 L 0.12587 -0.327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16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4385E-6 L 0.35799 -0.08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-4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5541E-6 L 0.3 0.222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s://im0-tub-by.yandex.net/i?id=461aa5f8aaa6d6b7d47b80046277e82d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05" y="2491105"/>
            <a:ext cx="1875790" cy="1875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9221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Собери все синие  предметы</a:t>
            </a:r>
            <a:endParaRPr lang="ru-RU" sz="3600" dirty="0"/>
          </a:p>
        </p:txBody>
      </p:sp>
      <p:pic>
        <p:nvPicPr>
          <p:cNvPr id="4" name="Объект 3" descr="https://i.pinimg.com/originals/d3/6c/f3/d36cf3bc73faa63f4ddff3b1aff88e4a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2" t="67622" r="34779" b="18217"/>
          <a:stretch/>
        </p:blipFill>
        <p:spPr bwMode="auto">
          <a:xfrm>
            <a:off x="7380312" y="1628800"/>
            <a:ext cx="1007404" cy="987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5" t="67622" r="50157" b="18217"/>
          <a:stretch/>
        </p:blipFill>
        <p:spPr bwMode="auto">
          <a:xfrm>
            <a:off x="730424" y="5647438"/>
            <a:ext cx="914400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5" t="33231" r="50157" b="52203"/>
          <a:stretch/>
        </p:blipFill>
        <p:spPr bwMode="auto">
          <a:xfrm>
            <a:off x="730424" y="1741223"/>
            <a:ext cx="914400" cy="85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5" t="33231" r="2223" b="52203"/>
          <a:stretch/>
        </p:blipFill>
        <p:spPr bwMode="auto">
          <a:xfrm>
            <a:off x="7851045" y="2894647"/>
            <a:ext cx="759460" cy="85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t="3695" r="66931" b="84369"/>
          <a:stretch/>
        </p:blipFill>
        <p:spPr bwMode="auto">
          <a:xfrm>
            <a:off x="6948264" y="5778248"/>
            <a:ext cx="902335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5" t="3695" r="33977" b="84369"/>
          <a:stretch/>
        </p:blipFill>
        <p:spPr bwMode="auto">
          <a:xfrm>
            <a:off x="444411" y="4530349"/>
            <a:ext cx="914400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0" t="52450" r="16602" b="35614"/>
          <a:stretch/>
        </p:blipFill>
        <p:spPr bwMode="auto">
          <a:xfrm>
            <a:off x="7643192" y="4880551"/>
            <a:ext cx="914400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8" t="53057" r="1024" b="35007"/>
          <a:stretch/>
        </p:blipFill>
        <p:spPr bwMode="auto">
          <a:xfrm>
            <a:off x="2455469" y="5928424"/>
            <a:ext cx="914400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8" t="83200" r="1224" b="4864"/>
          <a:stretch/>
        </p:blipFill>
        <p:spPr bwMode="auto">
          <a:xfrm>
            <a:off x="5652120" y="1643782"/>
            <a:ext cx="914400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pinimg.com/736x/2d/a5/90/2da590225fe89fa5a252580b37af2fb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5" t="34946" r="50454" b="36290"/>
          <a:stretch/>
        </p:blipFill>
        <p:spPr bwMode="auto">
          <a:xfrm rot="17325565">
            <a:off x="3956079" y="5570285"/>
            <a:ext cx="917888" cy="985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i.pinimg.com/736x/2d/a5/90/2da590225fe89fa5a252580b37af2fb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t="68011" r="51883" b="3225"/>
          <a:stretch/>
        </p:blipFill>
        <p:spPr bwMode="auto">
          <a:xfrm>
            <a:off x="2405145" y="1248463"/>
            <a:ext cx="1015048" cy="985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fizaliya-nk.site/wp-content/uploads/2019/09/2a634c579869d0fdadd58488ec5f4432-1024x779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38058" r="29524" b="38320"/>
          <a:stretch/>
        </p:blipFill>
        <p:spPr bwMode="auto">
          <a:xfrm>
            <a:off x="5509895" y="5739433"/>
            <a:ext cx="997268" cy="889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://fizaliya-nk.site/wp-content/uploads/2019/09/2a634c579869d0fdadd58488ec5f4432-1024x779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4" t="37796" r="4768" b="38582"/>
          <a:stretch/>
        </p:blipFill>
        <p:spPr bwMode="auto">
          <a:xfrm>
            <a:off x="334372" y="2894647"/>
            <a:ext cx="997268" cy="884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00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033E-6 L -0.29132 0.211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10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69103E-6 L -0.11771 -0.327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6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25069E-9 L 0.32292 -0.299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301 L 0.36163 0.05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im0-tub-by.yandex.net/i?id=461aa5f8aaa6d6b7d47b80046277e82d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05" y="2491105"/>
            <a:ext cx="1875790" cy="1875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97" y="131956"/>
            <a:ext cx="6948772" cy="9927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Собери все зелёные  предметы</a:t>
            </a:r>
            <a:endParaRPr lang="ru-RU" sz="3600" dirty="0"/>
          </a:p>
        </p:txBody>
      </p:sp>
      <p:pic>
        <p:nvPicPr>
          <p:cNvPr id="4" name="Объект 3" descr="http://fizaliya-nk.site/wp-content/uploads/2019/09/2a634c579869d0fdadd58488ec5f4432-1024x779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38058" r="29524" b="38320"/>
          <a:stretch/>
        </p:blipFill>
        <p:spPr bwMode="auto">
          <a:xfrm>
            <a:off x="1033842" y="5085184"/>
            <a:ext cx="1109348" cy="1022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fizaliya-nk.site/wp-content/uploads/2019/09/2a634c579869d0fdadd58488ec5f4432-1024x7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0" t="38845" r="53482" b="37533"/>
          <a:stretch/>
        </p:blipFill>
        <p:spPr bwMode="auto">
          <a:xfrm>
            <a:off x="6444193" y="5673632"/>
            <a:ext cx="1080135" cy="1068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fizaliya-nk.site/wp-content/uploads/2019/09/2a634c579869d0fdadd58488ec5f4432-1024x7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70604" r="77240" b="5774"/>
          <a:stretch/>
        </p:blipFill>
        <p:spPr bwMode="auto">
          <a:xfrm>
            <a:off x="827584" y="2204864"/>
            <a:ext cx="1080135" cy="1068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fizaliya-nk.site/wp-content/uploads/2019/09/2a634c579869d0fdadd58488ec5f4432-1024x7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6562" r="53083" b="69816"/>
          <a:stretch/>
        </p:blipFill>
        <p:spPr bwMode="auto">
          <a:xfrm>
            <a:off x="7164288" y="1446883"/>
            <a:ext cx="1080135" cy="1068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cdn3.imgbb.ru/user/135/1359601/201405/bf4104012eae4d9c1ddb0678a92e516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7" t="67495" r="25619" b="2131"/>
          <a:stretch/>
        </p:blipFill>
        <p:spPr bwMode="auto">
          <a:xfrm rot="16574672">
            <a:off x="578659" y="3371043"/>
            <a:ext cx="910366" cy="1184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cdn3.imgbb.ru/user/135/1359601/201405/bf4104012eae4d9c1ddb0678a92e516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68561" r="75606" b="1065"/>
          <a:stretch/>
        </p:blipFill>
        <p:spPr bwMode="auto">
          <a:xfrm>
            <a:off x="7524328" y="5085184"/>
            <a:ext cx="936104" cy="930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cdn3.imgbb.ru/user/135/1359601/201405/bf4104012eae4d9c1ddb0678a92e516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36589" r="75206" b="37478"/>
          <a:stretch/>
        </p:blipFill>
        <p:spPr bwMode="auto">
          <a:xfrm>
            <a:off x="7695976" y="2924944"/>
            <a:ext cx="1096893" cy="1401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cdn3.imgbb.ru/user/135/1359601/201405/bf4104012eae4d9c1ddb0678a92e516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5327" r="76006" b="68740"/>
          <a:stretch/>
        </p:blipFill>
        <p:spPr bwMode="auto">
          <a:xfrm>
            <a:off x="1907719" y="1364801"/>
            <a:ext cx="880869" cy="866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cdn3.imgbb.ru/user/135/1359601/201405/bf4104012eae4d9c1ddb0678a92e516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1" t="69093" r="2825" b="1244"/>
          <a:stretch/>
        </p:blipFill>
        <p:spPr bwMode="auto">
          <a:xfrm>
            <a:off x="4932040" y="5695206"/>
            <a:ext cx="1127760" cy="1025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cdn3.imgbb.ru/user/135/1359601/201405/bf4104012eae4d9c1ddb0678a92e516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35700" r="51211" b="34637"/>
          <a:stretch/>
        </p:blipFill>
        <p:spPr bwMode="auto">
          <a:xfrm>
            <a:off x="2897047" y="5604197"/>
            <a:ext cx="1018853" cy="1207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8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4875E-6 L -0.37014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01295E-7 L 0.11823 -0.346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7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0.21181 0.258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12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im0-tub-by.yandex.net/i?id=461aa5f8aaa6d6b7d47b80046277e82d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05" y="2491105"/>
            <a:ext cx="1875790" cy="1875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707" y="404664"/>
            <a:ext cx="6926700" cy="8640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Собери все жёлтые   предметы</a:t>
            </a:r>
            <a:endParaRPr lang="ru-RU" sz="3600" dirty="0"/>
          </a:p>
        </p:txBody>
      </p:sp>
      <p:pic>
        <p:nvPicPr>
          <p:cNvPr id="6" name="Рисунок 5" descr="http://fizaliya-nk.site/wp-content/uploads/2019/09/2a634c579869d0fdadd58488ec5f4432-1024x7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5" t="39371" r="4967" b="37007"/>
          <a:stretch/>
        </p:blipFill>
        <p:spPr bwMode="auto">
          <a:xfrm>
            <a:off x="7560339" y="2144092"/>
            <a:ext cx="1080135" cy="1068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fizaliya-nk.site/wp-content/uploads/2019/09/2a634c579869d0fdadd58488ec5f4432-1024x7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9" t="68767" r="52883" b="7611"/>
          <a:stretch/>
        </p:blipFill>
        <p:spPr bwMode="auto">
          <a:xfrm>
            <a:off x="827584" y="4797152"/>
            <a:ext cx="900108" cy="894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fizaliya-nk.site/wp-content/uploads/2019/09/2a634c579869d0fdadd58488ec5f4432-1024x7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8" t="6825" r="30323" b="69553"/>
          <a:stretch/>
        </p:blipFill>
        <p:spPr bwMode="auto">
          <a:xfrm>
            <a:off x="352566" y="3494916"/>
            <a:ext cx="950036" cy="1068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fizaliya-nk.site/wp-content/uploads/2019/09/2a634c579869d0fdadd58488ec5f4432-1024x77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69029" r="28127" b="7349"/>
          <a:stretch/>
        </p:blipFill>
        <p:spPr bwMode="auto">
          <a:xfrm>
            <a:off x="6348651" y="5708209"/>
            <a:ext cx="720081" cy="697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fizaliya-nk.site/wp-content/uploads/2019/09/2a634c579869d0fdadd58488ec5f4432-1024x7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39108" r="77440" b="37270"/>
          <a:stretch/>
        </p:blipFill>
        <p:spPr bwMode="auto">
          <a:xfrm>
            <a:off x="3491880" y="5407443"/>
            <a:ext cx="1080135" cy="1068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Объект 10" descr="http://i.mycdn.me/i?r=AzEPZsRbOZEKgBhR0XGMT1RkDVfee4PNZTrzqE-4MOZQSqaKTM5SRkZCeTgDn6uOyic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0" t="67972" r="51294" b="1779"/>
          <a:stretch/>
        </p:blipFill>
        <p:spPr bwMode="auto">
          <a:xfrm>
            <a:off x="7560339" y="5407443"/>
            <a:ext cx="976304" cy="810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i.mycdn.me/i?r=AzEPZsRbOZEKgBhR0XGMT1RkDVfee4PNZTrzqE-4MOZQSqaKTM5SRkZCeTgDn6uOyic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9" t="71354" r="27279" b="3023"/>
          <a:stretch/>
        </p:blipFill>
        <p:spPr bwMode="auto">
          <a:xfrm>
            <a:off x="413772" y="2369325"/>
            <a:ext cx="863866" cy="9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i.mycdn.me/i?r=AzEPZsRbOZEKgBhR0XGMT1RkDVfee4PNZTrzqE-4MOZQSqaKTM5SRkZCeTgDn6uOyic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70998" r="75391" b="3379"/>
          <a:stretch/>
        </p:blipFill>
        <p:spPr bwMode="auto">
          <a:xfrm>
            <a:off x="1979712" y="5542655"/>
            <a:ext cx="976689" cy="1028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i.mycdn.me/i?r=AzEPZsRbOZEKgBhR0XGMT1RkDVfee4PNZTrzqE-4MOZQSqaKTM5SRkZCeTgDn6uOyic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t="37368" r="50983" b="37009"/>
          <a:stretch/>
        </p:blipFill>
        <p:spPr bwMode="auto">
          <a:xfrm>
            <a:off x="6303172" y="1340768"/>
            <a:ext cx="1048698" cy="1028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cdn3.imgbb.ru/user/135/1359601/201405/bf4104012eae4d9c1ddb0678a92e516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33925" r="26019" b="33570"/>
          <a:stretch/>
        </p:blipFill>
        <p:spPr bwMode="auto">
          <a:xfrm>
            <a:off x="7560339" y="3737164"/>
            <a:ext cx="997056" cy="1086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://cdn3.imgbb.ru/user/135/1359601/201405/bf4104012eae4d9c1ddb0678a92e516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33925" r="2025" b="33570"/>
          <a:stretch/>
        </p:blipFill>
        <p:spPr bwMode="auto">
          <a:xfrm rot="16200000">
            <a:off x="1277638" y="1311803"/>
            <a:ext cx="997056" cy="1086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s://ds05.infourok.ru/uploads/ex/0bbe/000562ed-2446d193/hello_html_5d0f838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7964" r="77076" b="54711"/>
          <a:stretch/>
        </p:blipFill>
        <p:spPr bwMode="auto">
          <a:xfrm>
            <a:off x="5035825" y="5542655"/>
            <a:ext cx="638810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01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8085E-6 L -0.31511 -0.2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14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25069E-9 L 0.18906 -0.304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5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8094E-6 L 0.36996 0.15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46 L -0.06979 -0.29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4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im0-tub-by.yandex.net/i?id=461aa5f8aaa6d6b7d47b80046277e82d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05" y="2491105"/>
            <a:ext cx="1875790" cy="1875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612" y="260648"/>
            <a:ext cx="6984776" cy="706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Собери все чёрные  предметы</a:t>
            </a:r>
            <a:endParaRPr lang="ru-RU" sz="3600" dirty="0"/>
          </a:p>
        </p:txBody>
      </p:sp>
      <p:pic>
        <p:nvPicPr>
          <p:cNvPr id="5" name="Объект 4" descr="https://i.pinimg.com/originals/d3/6c/f3/d36cf3bc73faa63f4ddff3b1aff88e4a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67611" r="67624" b="18219"/>
          <a:stretch/>
        </p:blipFill>
        <p:spPr bwMode="auto">
          <a:xfrm>
            <a:off x="539552" y="1412776"/>
            <a:ext cx="1025863" cy="10597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51417" r="67224" b="34413"/>
          <a:stretch/>
        </p:blipFill>
        <p:spPr bwMode="auto">
          <a:xfrm>
            <a:off x="1979712" y="5301208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52227" r="84211" b="33603"/>
          <a:stretch/>
        </p:blipFill>
        <p:spPr bwMode="auto">
          <a:xfrm>
            <a:off x="7452320" y="5445224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83198" r="83412" b="2632"/>
          <a:stretch/>
        </p:blipFill>
        <p:spPr bwMode="auto">
          <a:xfrm>
            <a:off x="7668344" y="1268760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33198" r="67624" b="52632"/>
          <a:stretch/>
        </p:blipFill>
        <p:spPr bwMode="auto">
          <a:xfrm>
            <a:off x="539552" y="2780928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3" t="33603" r="35048" b="52227"/>
          <a:stretch/>
        </p:blipFill>
        <p:spPr bwMode="auto">
          <a:xfrm>
            <a:off x="539552" y="4293096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3" t="18016" r="35048" b="67814"/>
          <a:stretch/>
        </p:blipFill>
        <p:spPr bwMode="auto">
          <a:xfrm>
            <a:off x="6084168" y="5716815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t="83198" r="50437" b="2632"/>
          <a:stretch/>
        </p:blipFill>
        <p:spPr bwMode="auto">
          <a:xfrm>
            <a:off x="4002990" y="5716813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0" t="68218" r="18261" b="17612"/>
          <a:stretch/>
        </p:blipFill>
        <p:spPr bwMode="auto">
          <a:xfrm>
            <a:off x="7870697" y="2365320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8" t="68218" r="1873" b="17612"/>
          <a:stretch/>
        </p:blipFill>
        <p:spPr bwMode="auto">
          <a:xfrm>
            <a:off x="1907704" y="1124744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i.pinimg.com/originals/d3/6c/f3/d36cf3bc73faa63f4ddff3b1aff88e4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17813" r="67624" b="68017"/>
          <a:stretch/>
        </p:blipFill>
        <p:spPr bwMode="auto">
          <a:xfrm>
            <a:off x="7709286" y="3877488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742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531E-6 L -0.33941 0.317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5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8085E-6 L -0.33073 -0.2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-14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968E-6 L 0.2125 -0.2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2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23034E-6 L 0.34549 0.226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11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m0-tub-by.yandex.net/i?id=461aa5f8aaa6d6b7d47b80046277e82d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05" y="2491105"/>
            <a:ext cx="1875790" cy="1875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056784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Собери все коричневые  предметы</a:t>
            </a:r>
            <a:endParaRPr lang="ru-RU" sz="3600" dirty="0"/>
          </a:p>
        </p:txBody>
      </p:sp>
      <p:pic>
        <p:nvPicPr>
          <p:cNvPr id="4" name="Объект 3" descr="http://img3.imgbb.ru/6/4/9/649cc07eec214b1fb636e052b9a02d9f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3362" r="66949" b="51260"/>
          <a:stretch/>
        </p:blipFill>
        <p:spPr bwMode="auto">
          <a:xfrm>
            <a:off x="1204150" y="1303114"/>
            <a:ext cx="86409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g3.imgbb.ru/6/4/9/649cc07eec214b1fb636e052b9a02d9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53361" r="66674" b="1261"/>
          <a:stretch/>
        </p:blipFill>
        <p:spPr bwMode="auto">
          <a:xfrm>
            <a:off x="5370039" y="5431344"/>
            <a:ext cx="946721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img3.imgbb.ru/6/4/9/649cc07eec214b1fb636e052b9a02d9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4" t="53361" r="34174" b="1261"/>
          <a:stretch/>
        </p:blipFill>
        <p:spPr bwMode="auto">
          <a:xfrm>
            <a:off x="7452320" y="1700808"/>
            <a:ext cx="1162745" cy="1139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g3.imgbb.ru/6/4/9/649cc07eec214b1fb636e052b9a02d9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5" t="53361" r="1674" b="1261"/>
          <a:stretch/>
        </p:blipFill>
        <p:spPr bwMode="auto">
          <a:xfrm>
            <a:off x="1678675" y="5431344"/>
            <a:ext cx="887718" cy="851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.pinimg.com/originals/d3/6c/f3/d36cf3bc73faa63f4ddff3b1aff88e4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17813" r="67624" b="68017"/>
          <a:stretch/>
        </p:blipFill>
        <p:spPr bwMode="auto">
          <a:xfrm>
            <a:off x="3254692" y="5431344"/>
            <a:ext cx="878205" cy="83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pinimg.com/originals/d3/6c/f3/d36cf3bc73faa63f4ddff3b1aff88e4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8" t="83200" r="1224" b="4864"/>
          <a:stretch/>
        </p:blipFill>
        <p:spPr bwMode="auto">
          <a:xfrm>
            <a:off x="846162" y="2728594"/>
            <a:ext cx="914400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.pinimg.com/736x/2d/a5/90/2da590225fe89fa5a252580b37af2fbf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t="2143" r="28162" b="68928"/>
          <a:stretch/>
        </p:blipFill>
        <p:spPr bwMode="auto">
          <a:xfrm rot="16392586">
            <a:off x="7668486" y="3079177"/>
            <a:ext cx="848673" cy="998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pinimg.com/736x/2d/a5/90/2da590225fe89fa5a252580b37af2fbf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36429" r="75559" b="34642"/>
          <a:stretch/>
        </p:blipFill>
        <p:spPr bwMode="auto">
          <a:xfrm>
            <a:off x="5843400" y="1271900"/>
            <a:ext cx="1075487" cy="998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fizaliya-nk.site/wp-content/uploads/2019/09/2a634c579869d0fdadd58488ec5f4432-1024x779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8384" r="5420" b="68946"/>
          <a:stretch/>
        </p:blipFill>
        <p:spPr bwMode="auto">
          <a:xfrm>
            <a:off x="685535" y="4030070"/>
            <a:ext cx="993140" cy="1024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cdn3.imgbb.ru/user/135/1359601/201405/bf4104012eae4d9c1ddb0678a92e5160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5" t="4668" r="25400" b="67918"/>
          <a:stretch/>
        </p:blipFill>
        <p:spPr bwMode="auto">
          <a:xfrm>
            <a:off x="6915844" y="4777510"/>
            <a:ext cx="1117848" cy="1063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40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5708E-6 L 0.2974 0.28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0342E-6 L -0.36267 0.221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11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1138E-6 L -0.11805 -0.304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5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8085E-6 L 0.25208 -0.2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4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Соотнеси предметы по цветам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kidiki.club/task_source/1396_150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0" t="65253" b="-1"/>
          <a:stretch/>
        </p:blipFill>
        <p:spPr bwMode="auto">
          <a:xfrm>
            <a:off x="3779912" y="4316779"/>
            <a:ext cx="1800200" cy="2136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kidiki.club/task_source/1396_15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2" t="67110" r="34748" b="-1858"/>
          <a:stretch/>
        </p:blipFill>
        <p:spPr bwMode="auto">
          <a:xfrm>
            <a:off x="7020273" y="4486108"/>
            <a:ext cx="1656184" cy="1967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kidiki.club/task_source/1396_15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5252" r="68701"/>
          <a:stretch/>
        </p:blipFill>
        <p:spPr bwMode="auto">
          <a:xfrm>
            <a:off x="539552" y="4461510"/>
            <a:ext cx="1859915" cy="2065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kidiki.club/task_source/1396_15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061" r="36340" b="74005"/>
          <a:stretch/>
        </p:blipFill>
        <p:spPr bwMode="auto">
          <a:xfrm>
            <a:off x="3791903" y="2688273"/>
            <a:ext cx="1284154" cy="1244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kidiki.club/task_source/1396_15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3" t="12467" r="1857" b="62599"/>
          <a:stretch/>
        </p:blipFill>
        <p:spPr bwMode="auto">
          <a:xfrm>
            <a:off x="7248288" y="2609747"/>
            <a:ext cx="1200154" cy="1323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mtdata.ru/u27/photo0624/20708375146-0/original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38185" r="62070" b="3291"/>
          <a:stretch/>
        </p:blipFill>
        <p:spPr bwMode="auto">
          <a:xfrm>
            <a:off x="782803" y="2941554"/>
            <a:ext cx="1196909" cy="1111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88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-0.03515 L -0.27622 0.19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-0.02035 L 0.66632 0.126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76" y="7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9815E-6 L -0.31892 0.180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8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1328/00039597-6ca3bde1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51415" r="73456"/>
          <a:stretch/>
        </p:blipFill>
        <p:spPr bwMode="auto">
          <a:xfrm>
            <a:off x="611560" y="4843424"/>
            <a:ext cx="1584176" cy="15918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ds04.infourok.ru/uploads/ex/1328/00039597-6ca3bde1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54245" r="48504" b="-2830"/>
          <a:stretch/>
        </p:blipFill>
        <p:spPr bwMode="auto">
          <a:xfrm>
            <a:off x="2771800" y="4887906"/>
            <a:ext cx="1450340" cy="1623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ds04.infourok.ru/uploads/ex/1328/00039597-6ca3bde1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7" t="52830" r="23552" b="-1415"/>
          <a:stretch/>
        </p:blipFill>
        <p:spPr bwMode="auto">
          <a:xfrm>
            <a:off x="5220072" y="5013176"/>
            <a:ext cx="1450340" cy="1623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s04.infourok.ru/uploads/ex/1328/00039597-6ca3bde1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9" t="54245" b="-2830"/>
          <a:stretch/>
        </p:blipFill>
        <p:spPr bwMode="auto">
          <a:xfrm>
            <a:off x="7308304" y="5013175"/>
            <a:ext cx="1450340" cy="1623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s04.infourok.ru/uploads/ex/1328/00039597-6ca3bde1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6" t="-943" r="-1327" b="58962"/>
          <a:stretch/>
        </p:blipFill>
        <p:spPr bwMode="auto">
          <a:xfrm>
            <a:off x="7452320" y="2196165"/>
            <a:ext cx="1450340" cy="1402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ds04.infourok.ru/uploads/ex/1328/00039597-6ca3bde1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7" r="22032" b="58019"/>
          <a:stretch/>
        </p:blipFill>
        <p:spPr bwMode="auto">
          <a:xfrm>
            <a:off x="5770646" y="2227587"/>
            <a:ext cx="1450340" cy="1402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s04.infourok.ru/uploads/ex/1328/00039597-6ca3bde1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r="47515" b="58019"/>
          <a:stretch/>
        </p:blipFill>
        <p:spPr bwMode="auto">
          <a:xfrm>
            <a:off x="3059832" y="2348880"/>
            <a:ext cx="1450340" cy="1402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ds04.infourok.ru/uploads/ex/1328/00039597-6ca3bde1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74060" b="58019"/>
          <a:stretch/>
        </p:blipFill>
        <p:spPr bwMode="auto">
          <a:xfrm>
            <a:off x="467544" y="2196163"/>
            <a:ext cx="1450340" cy="1402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274638"/>
            <a:ext cx="8147248" cy="8501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smtClean="0">
                <a:solidFill>
                  <a:schemeClr val="tx1"/>
                </a:solidFill>
              </a:rPr>
              <a:t>Соотнеси предметы по цветам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3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0472E-6 L 0.48768 0.266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13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6984E-6 L 0.44045 0.265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13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4838E-6 L -0.54115 0.230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66" y="11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0472E-6 L -0.4809 0.276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Собери все красные предметы</vt:lpstr>
      <vt:lpstr>Собери все синие  предметы</vt:lpstr>
      <vt:lpstr>Собери все зелёные  предметы</vt:lpstr>
      <vt:lpstr>Собери все жёлтые   предметы</vt:lpstr>
      <vt:lpstr>Собери все чёрные  предметы</vt:lpstr>
      <vt:lpstr>Собери все коричневые  предметы</vt:lpstr>
      <vt:lpstr>Соотнеси предметы по цветам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2020-02-10T16:24:36Z</dcterms:created>
  <dcterms:modified xsi:type="dcterms:W3CDTF">2020-03-05T19:17:14Z</dcterms:modified>
</cp:coreProperties>
</file>