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chemeClr val="accent2">
                    <a:lumMod val="50000"/>
                  </a:schemeClr>
                </a:solidFill>
              </a:rPr>
              <a:t>ТУМАН</a:t>
            </a:r>
            <a:br>
              <a:rPr lang="be-BY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429000"/>
            <a:ext cx="3357586" cy="1752600"/>
          </a:xfrm>
        </p:spPr>
        <p:txBody>
          <a:bodyPr>
            <a:normAutofit/>
          </a:bodyPr>
          <a:lstStyle/>
          <a:p>
            <a:r>
              <a:rPr lang="be-BY" sz="9600" b="1" dirty="0" smtClean="0">
                <a:solidFill>
                  <a:schemeClr val="tx1"/>
                </a:solidFill>
              </a:rPr>
              <a:t>?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ума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7286644" cy="455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256"/>
            <a:ext cx="8401080" cy="2185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be-BY" b="1" dirty="0" smtClean="0">
                <a:solidFill>
                  <a:schemeClr val="tx2">
                    <a:lumMod val="50000"/>
                  </a:schemeClr>
                </a:solidFill>
              </a:rPr>
              <a:t>   Туман</a:t>
            </a:r>
            <a:r>
              <a:rPr lang="be-BY" dirty="0" smtClean="0"/>
              <a:t> – гэта маленькія кропелькі вады, якія не падаюць на зямлю, а вісяць у паветры над паверхняй зямлі.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21542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be-BY" dirty="0" smtClean="0"/>
              <a:t>   Часцей за ўсё туманы бываюць познім </a:t>
            </a:r>
            <a:r>
              <a:rPr lang="be-BY" b="1" dirty="0" smtClean="0">
                <a:solidFill>
                  <a:schemeClr val="accent2">
                    <a:lumMod val="50000"/>
                  </a:schemeClr>
                </a:solidFill>
              </a:rPr>
              <a:t>вечарам або раніцай</a:t>
            </a:r>
            <a:r>
              <a:rPr lang="be-BY" dirty="0" smtClean="0"/>
              <a:t>. </a:t>
            </a:r>
            <a:br>
              <a:rPr lang="be-BY" dirty="0" smtClean="0"/>
            </a:br>
            <a:endParaRPr lang="ru-RU" dirty="0"/>
          </a:p>
        </p:txBody>
      </p:sp>
      <p:pic>
        <p:nvPicPr>
          <p:cNvPr id="4" name="Рисунок 3" descr="Izborsk_Valley._landscapes9.F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710984" cy="242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osen-tuman.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461033"/>
            <a:ext cx="5357818" cy="339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60696"/>
            <a:ext cx="8229600" cy="3797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e-BY" dirty="0" smtClean="0"/>
              <a:t>Гэта адбываецца </a:t>
            </a:r>
            <a:r>
              <a:rPr lang="be-BY" dirty="0" smtClean="0"/>
              <a:t>таму </a:t>
            </a:r>
            <a:r>
              <a:rPr lang="be-BY" dirty="0" smtClean="0"/>
              <a:t>што паветра вечарам ці раніцай становіцца халодным, і вадзяная пара, якая знаходзіцца ў паветры, ператвараецца ад холаду ў маленькія кропелькі вады - туман.</a:t>
            </a:r>
            <a:endParaRPr lang="ru-RU" dirty="0"/>
          </a:p>
        </p:txBody>
      </p:sp>
      <p:pic>
        <p:nvPicPr>
          <p:cNvPr id="4" name="Рисунок 3" descr="©Finn-Gonsch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85728"/>
            <a:ext cx="446965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6265696_LNbro3hYa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70800" cy="5105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357694"/>
            <a:ext cx="8572528" cy="25003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e-BY" sz="3200" dirty="0" smtClean="0"/>
              <a:t>А потым паступова паветра пачынае </a:t>
            </a:r>
            <a:r>
              <a:rPr lang="be-BY" sz="3200" dirty="0" smtClean="0"/>
              <a:t>прагравацца сонейкам </a:t>
            </a:r>
            <a:r>
              <a:rPr lang="be-BY" sz="3200" dirty="0" smtClean="0"/>
              <a:t>– і туман знікае. Гэта маленькія кропелькі вады выпарыліся і зноў сталі нябачнай вадзяной парай у паветры.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e-BY" dirty="0" smtClean="0"/>
              <a:t>Найбольш часта туманы можна назіраць восенню.</a:t>
            </a:r>
            <a:endParaRPr lang="ru-RU" dirty="0"/>
          </a:p>
        </p:txBody>
      </p:sp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7286676" cy="4847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>
                <a:solidFill>
                  <a:srgbClr val="FF0000"/>
                </a:solidFill>
              </a:rPr>
              <a:t>Небяспека на дарогах!!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zavtra-v-krymu-ozhidayutsya-grozy_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6143648" cy="4607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Што такое туман?</a:t>
            </a:r>
            <a:endParaRPr lang="ru-RU" dirty="0"/>
          </a:p>
        </p:txBody>
      </p:sp>
      <p:pic>
        <p:nvPicPr>
          <p:cNvPr id="4" name="Содержимое 3" descr="tu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6963020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Калі бывае туман?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110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ТУМАН </vt:lpstr>
      <vt:lpstr>Слайд 2</vt:lpstr>
      <vt:lpstr>   Часцей за ўсё туманы бываюць познім вечарам або раніцай.  </vt:lpstr>
      <vt:lpstr>Гэта адбываецца таму што паветра вечарам ці раніцай становіцца халодным, і вадзяная пара, якая знаходзіцца ў паветры, ператвараецца ад холаду ў маленькія кропелькі вады - туман.</vt:lpstr>
      <vt:lpstr>А потым паступова паветра пачынае прагравацца сонейкам – і туман знікае. Гэта маленькія кропелькі вады выпарыліся і зноў сталі нябачнай вадзяной парай у паветры.</vt:lpstr>
      <vt:lpstr>Найбольш часта туманы можна назіраць восенню.</vt:lpstr>
      <vt:lpstr>Небяспека на дарогах!!</vt:lpstr>
      <vt:lpstr>Што такое туман?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ТУМАН </dc:title>
  <cp:lastModifiedBy>админ</cp:lastModifiedBy>
  <cp:revision>5</cp:revision>
  <dcterms:modified xsi:type="dcterms:W3CDTF">2019-03-03T17:30:17Z</dcterms:modified>
</cp:coreProperties>
</file>