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7" r:id="rId5"/>
    <p:sldId id="268" r:id="rId6"/>
    <p:sldId id="269" r:id="rId7"/>
    <p:sldId id="258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FF"/>
    <a:srgbClr val="009900"/>
    <a:srgbClr val="80008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trad-v-kosuyu-liniy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0648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znayk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2416244" cy="3717032"/>
          </a:xfrm>
          <a:prstGeom prst="rect">
            <a:avLst/>
          </a:prstGeom>
        </p:spPr>
      </p:pic>
      <p:pic>
        <p:nvPicPr>
          <p:cNvPr id="9" name="Рисунок 8" descr="9049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67736" y="3048000"/>
            <a:ext cx="2376264" cy="381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trad-v-kosuyu-liniy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35292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9049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2936"/>
            <a:ext cx="2381250" cy="381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0057_ORIGINAL_1274353316.jpg - копия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522904"/>
            <a:ext cx="3560985" cy="5335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73A8-8D68-4BF9-926A-FE26DD353273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4/80/716/80716455_large_0_435f1_94936c48_XL.png" TargetMode="External"/><Relationship Id="rId13" Type="http://schemas.openxmlformats.org/officeDocument/2006/relationships/hyperlink" Target="http://www.clker.com/cliparts/H/t/S/p/z/F/mouse-hi.png" TargetMode="External"/><Relationship Id="rId18" Type="http://schemas.openxmlformats.org/officeDocument/2006/relationships/hyperlink" Target="http://colouringbook.org/links/colouringbook.org/colouringbook.org/fiat_car_factory-1979px.png" TargetMode="External"/><Relationship Id="rId3" Type="http://schemas.openxmlformats.org/officeDocument/2006/relationships/hyperlink" Target="http://www.stihi.ru/pics/2011/12/11/9049.jpg" TargetMode="External"/><Relationship Id="rId7" Type="http://schemas.openxmlformats.org/officeDocument/2006/relationships/hyperlink" Target="http://detsad-kitty.ru/uploads/posts/2010-06/1277926182_rrryorye.jpg" TargetMode="External"/><Relationship Id="rId12" Type="http://schemas.openxmlformats.org/officeDocument/2006/relationships/hyperlink" Target="http://img0.liveinternet.ru/images/attach/c/1/63/512/63512184_1283411229_02.png" TargetMode="External"/><Relationship Id="rId17" Type="http://schemas.openxmlformats.org/officeDocument/2006/relationships/hyperlink" Target="http://easyen.ru/load/shablony_prezentacij/russkij_jazyk_literatura/shablony_dlja_urokov/518-1-0-1973" TargetMode="External"/><Relationship Id="rId2" Type="http://schemas.openxmlformats.org/officeDocument/2006/relationships/hyperlink" Target="http://www.u-znayka.narod.ru/znayka.png" TargetMode="External"/><Relationship Id="rId16" Type="http://schemas.openxmlformats.org/officeDocument/2006/relationships/hyperlink" Target="http://img-fotki.yandex.ru/get/4610/47407354.295/0_8f611_fcfbf44e_ori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.db.lv/uploads/thumbnails/scale_705x470/article/0003/26507/40057_ORIGINAL_1274353316.jpg.jpg" TargetMode="External"/><Relationship Id="rId11" Type="http://schemas.openxmlformats.org/officeDocument/2006/relationships/hyperlink" Target="http://cs417722.vk.me/v417722813/2367/oVs938OLu6k.jpg" TargetMode="External"/><Relationship Id="rId5" Type="http://schemas.openxmlformats.org/officeDocument/2006/relationships/hyperlink" Target="http://playerbook.ru/uploads/taginator/Jun-2012/tetrad-v-kosuyu-liniyu.jpg" TargetMode="External"/><Relationship Id="rId15" Type="http://schemas.openxmlformats.org/officeDocument/2006/relationships/hyperlink" Target="http://www.extremegearoffroad.com/images/arb/emu/coil.jpg" TargetMode="External"/><Relationship Id="rId10" Type="http://schemas.openxmlformats.org/officeDocument/2006/relationships/hyperlink" Target="http://www.playcast.ru/uploads/2014/06/23/9023024.png" TargetMode="External"/><Relationship Id="rId19" Type="http://schemas.openxmlformats.org/officeDocument/2006/relationships/slide" Target="slide1.xml"/><Relationship Id="rId4" Type="http://schemas.openxmlformats.org/officeDocument/2006/relationships/hyperlink" Target="http://img-fotki.yandex.ru/get/4520/90468072.2e0/0_6bc03_46da0219_XL" TargetMode="External"/><Relationship Id="rId9" Type="http://schemas.openxmlformats.org/officeDocument/2006/relationships/hyperlink" Target="http://evrikak.ru/wp-content/uploads/2014/08/ear-graphic.png" TargetMode="External"/><Relationship Id="rId14" Type="http://schemas.openxmlformats.org/officeDocument/2006/relationships/hyperlink" Target="http://all4design.ru/uploads/images/Furniture/preview/Furniture_96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071678"/>
            <a:ext cx="5715040" cy="64294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660066"/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Comic Sans MS" pitchFamily="66" charset="0"/>
              </a:rPr>
              <a:t>Тренажёр</a:t>
            </a:r>
            <a:endParaRPr lang="ru-RU" sz="6600" b="1" dirty="0">
              <a:solidFill>
                <a:srgbClr val="660066"/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572140"/>
            <a:ext cx="4643470" cy="70355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Автор-Костенко Наталья Владимировна,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учитель начальных классов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Б-Неклиновской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СОШ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Ростовскойобласти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3071810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«Слова с сочетаниями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жи-ши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3571876"/>
            <a:ext cx="16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Русский язык</a:t>
            </a:r>
          </a:p>
          <a:p>
            <a:r>
              <a:rPr lang="ru-RU" dirty="0" smtClean="0"/>
              <a:t>        2 класс</a:t>
            </a:r>
            <a:endParaRPr lang="ru-RU" dirty="0"/>
          </a:p>
        </p:txBody>
      </p:sp>
      <p:sp>
        <p:nvSpPr>
          <p:cNvPr id="8" name="Управляющая кнопка: сведения 7">
            <a:hlinkClick r:id="rId2" action="ppaction://hlinksldjump" highlightClick="1"/>
          </p:cNvPr>
          <p:cNvSpPr/>
          <p:nvPr/>
        </p:nvSpPr>
        <p:spPr>
          <a:xfrm>
            <a:off x="1643042" y="6000768"/>
            <a:ext cx="613788" cy="685226"/>
          </a:xfrm>
          <a:prstGeom prst="actionButtonInformation">
            <a:avLst/>
          </a:prstGeom>
          <a:solidFill>
            <a:srgbClr val="FFCCFF">
              <a:alpha val="78000"/>
            </a:srgbClr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500826" y="6215082"/>
            <a:ext cx="764094" cy="484632"/>
          </a:xfrm>
          <a:prstGeom prst="rightArrow">
            <a:avLst/>
          </a:prstGeom>
          <a:solidFill>
            <a:srgbClr val="FFCCFF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43900" y="6215082"/>
            <a:ext cx="764094" cy="484632"/>
          </a:xfrm>
          <a:prstGeom prst="rightArrow">
            <a:avLst/>
          </a:prstGeom>
          <a:solidFill>
            <a:srgbClr val="FFCCFF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714356"/>
            <a:ext cx="62150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Друзья! </a:t>
            </a:r>
          </a:p>
          <a:p>
            <a:pPr algn="ctr"/>
            <a:r>
              <a:rPr lang="ru-RU" sz="2800" b="1" dirty="0" smtClean="0"/>
              <a:t>Вспомните правописание слов с сочетаниями </a:t>
            </a:r>
            <a:r>
              <a:rPr lang="ru-RU" sz="2800" b="1" dirty="0" err="1" smtClean="0">
                <a:solidFill>
                  <a:srgbClr val="C00000"/>
                </a:solidFill>
              </a:rPr>
              <a:t>жи-ши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sz="2800" b="1" dirty="0" smtClean="0"/>
              <a:t>Рассмотрите рисунок и запишите слово. Для проверки нажмите на рисунок. После проверки – нажмите на  слово и оно исчезнет.</a:t>
            </a:r>
          </a:p>
          <a:p>
            <a:pPr algn="ctr"/>
            <a:r>
              <a:rPr lang="ru-RU" sz="2800" b="1" dirty="0" smtClean="0"/>
              <a:t>Для перехода на следующий слайд нажимайте на</a:t>
            </a:r>
            <a:endParaRPr lang="ru-RU" sz="28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215074" y="4286256"/>
            <a:ext cx="764094" cy="484632"/>
          </a:xfrm>
          <a:prstGeom prst="rightArrow">
            <a:avLst/>
          </a:prstGeom>
          <a:solidFill>
            <a:srgbClr val="FFCCFF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428860" y="571480"/>
            <a:ext cx="1928826" cy="1714512"/>
            <a:chOff x="2428860" y="571480"/>
            <a:chExt cx="1928826" cy="171451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428860" y="571480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fiat_car_factory-1979p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0298" y="785794"/>
              <a:ext cx="1798556" cy="1340510"/>
            </a:xfrm>
            <a:prstGeom prst="rect">
              <a:avLst/>
            </a:prstGeom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5429256" y="928670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ма</a:t>
            </a:r>
            <a:r>
              <a:rPr lang="ru-RU" sz="4800" b="1" dirty="0" smtClean="0">
                <a:solidFill>
                  <a:srgbClr val="FF0000"/>
                </a:solidFill>
              </a:rPr>
              <a:t>ши</a:t>
            </a:r>
            <a:r>
              <a:rPr lang="ru-RU" sz="4800" b="1" dirty="0" smtClean="0">
                <a:solidFill>
                  <a:schemeClr val="tx1"/>
                </a:solidFill>
              </a:rPr>
              <a:t>на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3000372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жи</a:t>
            </a:r>
            <a:r>
              <a:rPr lang="ru-RU" sz="4800" b="1" dirty="0" smtClean="0">
                <a:solidFill>
                  <a:schemeClr val="tx1"/>
                </a:solidFill>
              </a:rPr>
              <a:t>раф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29256" y="4929198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ши</a:t>
            </a:r>
            <a:r>
              <a:rPr lang="ru-RU" sz="4800" b="1" dirty="0" smtClean="0">
                <a:solidFill>
                  <a:schemeClr val="tx1"/>
                </a:solidFill>
              </a:rPr>
              <a:t>шка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428860" y="2643182"/>
            <a:ext cx="1928826" cy="1714512"/>
            <a:chOff x="2428860" y="2643182"/>
            <a:chExt cx="1928826" cy="171451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428860" y="2643182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2ecjb54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4F4"/>
                </a:clrFrom>
                <a:clrTo>
                  <a:srgbClr val="FFF4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6050" y="2714620"/>
              <a:ext cx="1215875" cy="1571636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317441" y="4234267"/>
            <a:ext cx="2235086" cy="2235086"/>
            <a:chOff x="2317441" y="4234267"/>
            <a:chExt cx="2235086" cy="223508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428860" y="4572008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0_780f1_f62283b9_XX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442024">
              <a:off x="2317441" y="4234267"/>
              <a:ext cx="2235086" cy="2235086"/>
            </a:xfrm>
            <a:prstGeom prst="rect">
              <a:avLst/>
            </a:prstGeom>
          </p:spPr>
        </p:pic>
      </p:grp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143900" y="6215082"/>
            <a:ext cx="764094" cy="484632"/>
          </a:xfrm>
          <a:prstGeom prst="rightArrow">
            <a:avLst/>
          </a:prstGeom>
          <a:solidFill>
            <a:srgbClr val="FFCCFF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28860" y="571480"/>
            <a:ext cx="1928826" cy="1714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256" y="928670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ё</a:t>
            </a:r>
            <a:r>
              <a:rPr lang="ru-RU" sz="4800" b="1" dirty="0" smtClean="0">
                <a:solidFill>
                  <a:srgbClr val="FF0000"/>
                </a:solidFill>
              </a:rPr>
              <a:t>жи</a:t>
            </a:r>
            <a:r>
              <a:rPr lang="ru-RU" sz="4800" b="1" dirty="0" smtClean="0">
                <a:solidFill>
                  <a:schemeClr val="tx1"/>
                </a:solidFill>
              </a:rPr>
              <a:t>к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3000372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сне</a:t>
            </a:r>
            <a:r>
              <a:rPr lang="ru-RU" sz="4800" b="1" dirty="0" smtClean="0">
                <a:solidFill>
                  <a:srgbClr val="FF0000"/>
                </a:solidFill>
              </a:rPr>
              <a:t>жи</a:t>
            </a:r>
            <a:r>
              <a:rPr lang="ru-RU" sz="4800" b="1" dirty="0" smtClean="0">
                <a:solidFill>
                  <a:schemeClr val="tx1"/>
                </a:solidFill>
              </a:rPr>
              <a:t>нка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29256" y="4929198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у</a:t>
            </a:r>
            <a:r>
              <a:rPr lang="ru-RU" sz="4800" b="1" dirty="0" smtClean="0">
                <a:solidFill>
                  <a:srgbClr val="FF0000"/>
                </a:solidFill>
              </a:rPr>
              <a:t>ши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1277926182_rrryory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428604"/>
            <a:ext cx="2000264" cy="2000264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428860" y="2643182"/>
            <a:ext cx="1928826" cy="1714512"/>
            <a:chOff x="2428860" y="2643182"/>
            <a:chExt cx="1928826" cy="171451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428860" y="2643182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80716455_large_0_435f1_94936c48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6050" y="2786058"/>
              <a:ext cx="1244777" cy="1428735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214546" y="4572008"/>
            <a:ext cx="2333633" cy="1714512"/>
            <a:chOff x="2214546" y="4572008"/>
            <a:chExt cx="2333633" cy="171451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428860" y="4572008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ear-graphi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4546" y="4857760"/>
              <a:ext cx="1333501" cy="1333501"/>
            </a:xfrm>
            <a:prstGeom prst="rect">
              <a:avLst/>
            </a:prstGeom>
          </p:spPr>
        </p:pic>
        <p:pic>
          <p:nvPicPr>
            <p:cNvPr id="26" name="Рисунок 25" descr="ear-graphi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214678" y="4857760"/>
              <a:ext cx="1333501" cy="1333501"/>
            </a:xfrm>
            <a:prstGeom prst="rect">
              <a:avLst/>
            </a:prstGeom>
          </p:spPr>
        </p:pic>
      </p:grpSp>
      <p:sp>
        <p:nvSpPr>
          <p:cNvPr id="30" name="Стрелка вправо 29">
            <a:hlinkClick r:id="" action="ppaction://hlinkshowjump?jump=nextslide"/>
          </p:cNvPr>
          <p:cNvSpPr/>
          <p:nvPr/>
        </p:nvSpPr>
        <p:spPr>
          <a:xfrm>
            <a:off x="8143900" y="6215082"/>
            <a:ext cx="764094" cy="484632"/>
          </a:xfrm>
          <a:prstGeom prst="rightArrow">
            <a:avLst/>
          </a:prstGeom>
          <a:solidFill>
            <a:srgbClr val="FFCCFF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429256" y="928670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но</a:t>
            </a:r>
            <a:r>
              <a:rPr lang="ru-RU" sz="4800" b="1" dirty="0" smtClean="0">
                <a:solidFill>
                  <a:srgbClr val="FF0000"/>
                </a:solidFill>
              </a:rPr>
              <a:t>жи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3000372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пру</a:t>
            </a:r>
            <a:r>
              <a:rPr lang="ru-RU" sz="4800" b="1" dirty="0" smtClean="0">
                <a:solidFill>
                  <a:srgbClr val="FF0000"/>
                </a:solidFill>
              </a:rPr>
              <a:t>жи</a:t>
            </a:r>
            <a:r>
              <a:rPr lang="ru-RU" sz="4800" b="1" dirty="0" smtClean="0">
                <a:solidFill>
                  <a:schemeClr val="tx1"/>
                </a:solidFill>
              </a:rPr>
              <a:t>на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3504" y="4929198"/>
            <a:ext cx="3357586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каранда</a:t>
            </a:r>
            <a:r>
              <a:rPr lang="ru-RU" sz="4800" b="1" dirty="0" smtClean="0">
                <a:solidFill>
                  <a:srgbClr val="FF0000"/>
                </a:solidFill>
              </a:rPr>
              <a:t>ши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428860" y="571480"/>
            <a:ext cx="1928826" cy="1714512"/>
            <a:chOff x="2428860" y="571480"/>
            <a:chExt cx="1928826" cy="171451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428860" y="571480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Furniture_96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8926" y="571480"/>
              <a:ext cx="1028704" cy="1028704"/>
            </a:xfrm>
            <a:prstGeom prst="rect">
              <a:avLst/>
            </a:prstGeom>
          </p:spPr>
        </p:pic>
        <p:pic>
          <p:nvPicPr>
            <p:cNvPr id="25" name="Рисунок 24" descr="Furniture_96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57488" y="1071546"/>
              <a:ext cx="1028704" cy="102870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428860" y="2571744"/>
            <a:ext cx="1928826" cy="1857388"/>
            <a:chOff x="2428860" y="2571744"/>
            <a:chExt cx="1928826" cy="185738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428860" y="2643182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coil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8926" y="2571744"/>
              <a:ext cx="1000389" cy="185738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2314808" y="4572008"/>
            <a:ext cx="2042878" cy="1714512"/>
            <a:chOff x="2314808" y="4572008"/>
            <a:chExt cx="2042878" cy="171451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428860" y="4572008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0_8f611_fcfbf44e_ori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48162">
              <a:off x="2314808" y="5023118"/>
              <a:ext cx="2004201" cy="655266"/>
            </a:xfrm>
            <a:prstGeom prst="rect">
              <a:avLst/>
            </a:prstGeom>
          </p:spPr>
        </p:pic>
      </p:grp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8143900" y="6215082"/>
            <a:ext cx="764094" cy="484632"/>
          </a:xfrm>
          <a:prstGeom prst="rightArrow">
            <a:avLst/>
          </a:prstGeom>
          <a:solidFill>
            <a:srgbClr val="FFCCFF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429256" y="928670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камы</a:t>
            </a:r>
            <a:r>
              <a:rPr lang="ru-RU" sz="4800" b="1" dirty="0" smtClean="0">
                <a:solidFill>
                  <a:srgbClr val="FF0000"/>
                </a:solidFill>
              </a:rPr>
              <a:t>ши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3000372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малы</a:t>
            </a:r>
            <a:r>
              <a:rPr lang="ru-RU" sz="4800" b="1" dirty="0" smtClean="0">
                <a:solidFill>
                  <a:srgbClr val="FF0000"/>
                </a:solidFill>
              </a:rPr>
              <a:t>ши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29256" y="4929198"/>
            <a:ext cx="2928958" cy="914400"/>
          </a:xfrm>
          <a:prstGeom prst="round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мы</a:t>
            </a:r>
            <a:r>
              <a:rPr lang="ru-RU" sz="4800" b="1" dirty="0" smtClean="0">
                <a:solidFill>
                  <a:srgbClr val="FF0000"/>
                </a:solidFill>
              </a:rPr>
              <a:t>ши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428860" y="571480"/>
            <a:ext cx="1928826" cy="1714512"/>
            <a:chOff x="2428860" y="571480"/>
            <a:chExt cx="1928826" cy="171451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428860" y="571480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90230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4612" y="642918"/>
              <a:ext cx="1357322" cy="1604963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428860" y="2643182"/>
            <a:ext cx="1928826" cy="1714512"/>
            <a:chOff x="2428860" y="2643182"/>
            <a:chExt cx="1928826" cy="171451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428860" y="2643182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oVs938OLu6k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43240" y="2786058"/>
              <a:ext cx="1204610" cy="1500174"/>
            </a:xfrm>
            <a:prstGeom prst="rect">
              <a:avLst/>
            </a:prstGeom>
          </p:spPr>
        </p:pic>
        <p:pic>
          <p:nvPicPr>
            <p:cNvPr id="15" name="Рисунок 14" descr="63512184_1283411229_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8860" y="2714620"/>
              <a:ext cx="1216360" cy="975527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428860" y="4572008"/>
            <a:ext cx="1928826" cy="1714512"/>
            <a:chOff x="2428860" y="4572008"/>
            <a:chExt cx="1928826" cy="171451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428860" y="4572008"/>
              <a:ext cx="1928826" cy="17145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mouse-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0298" y="4714884"/>
              <a:ext cx="821587" cy="810633"/>
            </a:xfrm>
            <a:prstGeom prst="rect">
              <a:avLst/>
            </a:prstGeom>
          </p:spPr>
        </p:pic>
        <p:pic>
          <p:nvPicPr>
            <p:cNvPr id="25" name="Рисунок 24" descr="mouse-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8992" y="4714884"/>
              <a:ext cx="821587" cy="810633"/>
            </a:xfrm>
            <a:prstGeom prst="rect">
              <a:avLst/>
            </a:prstGeom>
          </p:spPr>
        </p:pic>
        <p:pic>
          <p:nvPicPr>
            <p:cNvPr id="27" name="Рисунок 26" descr="mouse-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0364" y="5429264"/>
              <a:ext cx="821587" cy="810633"/>
            </a:xfrm>
            <a:prstGeom prst="rect">
              <a:avLst/>
            </a:prstGeom>
          </p:spPr>
        </p:pic>
      </p:grpSp>
      <p:sp>
        <p:nvSpPr>
          <p:cNvPr id="29" name="Стрелка вправо 28">
            <a:hlinkClick r:id="" action="ppaction://hlinkshowjump?jump=endshow"/>
          </p:cNvPr>
          <p:cNvSpPr/>
          <p:nvPr/>
        </p:nvSpPr>
        <p:spPr>
          <a:xfrm>
            <a:off x="8143900" y="6215082"/>
            <a:ext cx="764094" cy="484632"/>
          </a:xfrm>
          <a:prstGeom prst="rightArrow">
            <a:avLst/>
          </a:prstGeom>
          <a:solidFill>
            <a:srgbClr val="FFCCFF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686568" cy="70328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9900"/>
                </a:solidFill>
                <a:latin typeface="Comic Sans MS" pitchFamily="66" charset="0"/>
              </a:rPr>
              <a:t>Источники:</a:t>
            </a:r>
            <a:endParaRPr lang="ru-RU" b="1" dirty="0">
              <a:ln/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hlinkClick r:id="rId2"/>
              </a:rPr>
              <a:t>http://www.u-znayka.narod.ru/znayka.png</a:t>
            </a:r>
            <a:r>
              <a:rPr lang="ru-RU" sz="1400" dirty="0" smtClean="0">
                <a:solidFill>
                  <a:srgbClr val="009900"/>
                </a:solidFill>
              </a:rPr>
              <a:t> </a:t>
            </a:r>
            <a:r>
              <a:rPr lang="ru-RU" sz="1400" dirty="0" smtClean="0"/>
              <a:t>– </a:t>
            </a:r>
            <a:r>
              <a:rPr lang="ru-RU" sz="1400" dirty="0" err="1" smtClean="0"/>
              <a:t>Знайка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hlinkClick r:id="rId3"/>
              </a:rPr>
              <a:t>http://www.stihi.ru/pics/2011/12/11/9049.jpg</a:t>
            </a:r>
            <a:r>
              <a:rPr lang="ru-RU" sz="1400" dirty="0" smtClean="0">
                <a:solidFill>
                  <a:srgbClr val="009900"/>
                </a:solidFill>
              </a:rPr>
              <a:t> </a:t>
            </a:r>
            <a:r>
              <a:rPr lang="ru-RU" sz="1400" dirty="0" smtClean="0"/>
              <a:t>– Незнайка</a:t>
            </a:r>
          </a:p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hlinkClick r:id="rId4"/>
              </a:rPr>
              <a:t>http://img-fotki.yandex.ru/get/4520/90468072.2e0/0_6bc03_46da0219_XL</a:t>
            </a:r>
            <a:r>
              <a:rPr lang="ru-RU" sz="1400" dirty="0" smtClean="0">
                <a:solidFill>
                  <a:srgbClr val="009900"/>
                </a:solidFill>
              </a:rPr>
              <a:t> </a:t>
            </a:r>
            <a:r>
              <a:rPr lang="ru-RU" sz="1400" dirty="0" smtClean="0"/>
              <a:t>– фон</a:t>
            </a:r>
          </a:p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hlinkClick r:id="rId5"/>
              </a:rPr>
              <a:t>http://playerbook.ru/uploads/taginator/Jun-2012/tetrad-v-kosuyu-liniyu.jpg</a:t>
            </a:r>
            <a:r>
              <a:rPr lang="ru-RU" sz="1400" dirty="0" smtClean="0">
                <a:solidFill>
                  <a:srgbClr val="009900"/>
                </a:solidFill>
              </a:rPr>
              <a:t> </a:t>
            </a:r>
            <a:r>
              <a:rPr lang="ru-RU" sz="1400" dirty="0" smtClean="0"/>
              <a:t>– листок</a:t>
            </a:r>
          </a:p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hlinkClick r:id="rId6"/>
              </a:rPr>
              <a:t>http://rus.db.lv/uploads/thumbnails/scale_705x470/article/0003/26507/40057_ORIGINAL_1274353316.jpg.jpg</a:t>
            </a:r>
            <a:r>
              <a:rPr lang="ru-RU" sz="1400" dirty="0" smtClean="0">
                <a:solidFill>
                  <a:srgbClr val="009900"/>
                </a:solidFill>
              </a:rPr>
              <a:t> </a:t>
            </a:r>
            <a:r>
              <a:rPr lang="ru-RU" sz="1400" dirty="0" smtClean="0"/>
              <a:t>- Незнайка</a:t>
            </a:r>
          </a:p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hlinkClick r:id="rId7"/>
              </a:rPr>
              <a:t>http://detsad-kitty.ru/uploads/posts/2010-06/1277926182_rrryorye.jpg</a:t>
            </a:r>
            <a:r>
              <a:rPr lang="ru-RU" sz="1400" dirty="0" smtClean="0">
                <a:solidFill>
                  <a:srgbClr val="009900"/>
                </a:solidFill>
              </a:rPr>
              <a:t> </a:t>
            </a:r>
            <a:r>
              <a:rPr lang="ru-RU" sz="1400" dirty="0" smtClean="0"/>
              <a:t>-ёжик</a:t>
            </a:r>
          </a:p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hlinkClick r:id="rId8"/>
              </a:rPr>
              <a:t>http://img1.liveinternet.ru/images/attach/c/4/80/716/80716455_large_0_435f1_94936c48_XL.png</a:t>
            </a:r>
            <a:r>
              <a:rPr lang="ru-RU" sz="1400" dirty="0" smtClean="0">
                <a:solidFill>
                  <a:srgbClr val="009900"/>
                </a:solidFill>
              </a:rPr>
              <a:t> </a:t>
            </a:r>
            <a:r>
              <a:rPr lang="ru-RU" sz="1400" dirty="0" smtClean="0"/>
              <a:t>-снежинка</a:t>
            </a:r>
          </a:p>
          <a:p>
            <a:pPr>
              <a:buNone/>
            </a:pPr>
            <a:endParaRPr lang="ru-RU" sz="3000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3357562"/>
            <a:ext cx="62151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http://evrikak.ru/wp-content/uploads/2014/08/ear-graphic.png</a:t>
            </a:r>
            <a:r>
              <a:rPr lang="ru-RU" sz="1400" dirty="0" smtClean="0"/>
              <a:t> -уши</a:t>
            </a:r>
          </a:p>
          <a:p>
            <a:r>
              <a:rPr lang="en-US" sz="1400" dirty="0" smtClean="0">
                <a:hlinkClick r:id="rId10"/>
              </a:rPr>
              <a:t>http://www.playcast.ru/uploads/2014/06/23/9023024.png</a:t>
            </a:r>
            <a:r>
              <a:rPr lang="ru-RU" sz="1400" dirty="0" smtClean="0"/>
              <a:t> -камыши</a:t>
            </a:r>
          </a:p>
          <a:p>
            <a:r>
              <a:rPr lang="en-US" sz="1400" dirty="0" smtClean="0">
                <a:hlinkClick r:id="rId11"/>
              </a:rPr>
              <a:t>http://cs417722.vk.me/v417722813/2367/oVs938OLu6k.jpg</a:t>
            </a:r>
            <a:r>
              <a:rPr lang="ru-RU" sz="1400" dirty="0" smtClean="0"/>
              <a:t> малыш 1</a:t>
            </a:r>
          </a:p>
          <a:p>
            <a:r>
              <a:rPr lang="en-US" sz="1400" dirty="0" smtClean="0">
                <a:hlinkClick r:id="rId12"/>
              </a:rPr>
              <a:t>http://img0.liveinternet.ru/images/attach/c/1/63/512/63512184_1283411229_02.png</a:t>
            </a:r>
            <a:r>
              <a:rPr lang="ru-RU" sz="1400" dirty="0" smtClean="0"/>
              <a:t> -малыш 2</a:t>
            </a:r>
          </a:p>
          <a:p>
            <a:r>
              <a:rPr lang="en-US" sz="1400" dirty="0" smtClean="0">
                <a:hlinkClick r:id="rId13"/>
              </a:rPr>
              <a:t>http://www.clker.com/cliparts/H/t/S/p/z/F/mouse-hi.png</a:t>
            </a:r>
            <a:r>
              <a:rPr lang="ru-RU" sz="1400" dirty="0" smtClean="0"/>
              <a:t> -мышь</a:t>
            </a:r>
          </a:p>
          <a:p>
            <a:r>
              <a:rPr lang="en-US" sz="1400" dirty="0" smtClean="0">
                <a:hlinkClick r:id="rId14"/>
              </a:rPr>
              <a:t>http://all4design.ru/uploads/images/Furniture/preview/Furniture_962.jpg</a:t>
            </a:r>
            <a:r>
              <a:rPr lang="ru-RU" sz="1400" dirty="0" smtClean="0"/>
              <a:t> -ножи</a:t>
            </a:r>
          </a:p>
          <a:p>
            <a:r>
              <a:rPr lang="en-US" sz="1400" dirty="0" smtClean="0">
                <a:hlinkClick r:id="rId15"/>
              </a:rPr>
              <a:t>http://www.extremegearoffroad.com/images/arb/emu/coil.jpg</a:t>
            </a:r>
            <a:r>
              <a:rPr lang="ru-RU" sz="1400" dirty="0" smtClean="0"/>
              <a:t> -пружина</a:t>
            </a:r>
          </a:p>
          <a:p>
            <a:r>
              <a:rPr lang="en-US" sz="1400" dirty="0" smtClean="0">
                <a:hlinkClick r:id="rId16"/>
              </a:rPr>
              <a:t>http://img-fotki.yandex.ru/get/4610/47407354.295/0_8f611_fcfbf44e_orig.png</a:t>
            </a:r>
            <a:r>
              <a:rPr lang="ru-RU" sz="1400" dirty="0" smtClean="0"/>
              <a:t> карандаши</a:t>
            </a:r>
          </a:p>
          <a:p>
            <a:r>
              <a:rPr lang="en-US" sz="1400" dirty="0" smtClean="0">
                <a:hlinkClick r:id="rId17"/>
              </a:rPr>
              <a:t>http://easyen.ru/load/shablony_prezentacij/russkij_jazyk_literatura/shablony_dlja_urokov/518-1-0-1973</a:t>
            </a:r>
            <a:r>
              <a:rPr lang="ru-RU" sz="1400" dirty="0" smtClean="0"/>
              <a:t> -шаблон презентации</a:t>
            </a:r>
          </a:p>
          <a:p>
            <a:r>
              <a:rPr lang="en-US" sz="1400" dirty="0" smtClean="0">
                <a:hlinkClick r:id="rId18"/>
              </a:rPr>
              <a:t>http://colouringbook.org/links/colouringbook.org/colouringbook.org/fiat_car_factory-1979px.png</a:t>
            </a:r>
            <a:r>
              <a:rPr lang="ru-RU" sz="1400" dirty="0" smtClean="0"/>
              <a:t> -машина</a:t>
            </a:r>
          </a:p>
          <a:p>
            <a:endParaRPr lang="ru-RU" sz="1400" dirty="0"/>
          </a:p>
        </p:txBody>
      </p:sp>
      <p:sp>
        <p:nvSpPr>
          <p:cNvPr id="5" name="Управляющая кнопка: возврат 4">
            <a:hlinkClick r:id="rId19" action="ppaction://hlinksldjump" highlightClick="1"/>
          </p:cNvPr>
          <p:cNvSpPr/>
          <p:nvPr/>
        </p:nvSpPr>
        <p:spPr>
          <a:xfrm>
            <a:off x="7858148" y="5715016"/>
            <a:ext cx="685226" cy="542350"/>
          </a:xfrm>
          <a:prstGeom prst="actionButtonReturn">
            <a:avLst/>
          </a:prstGeom>
          <a:solidFill>
            <a:srgbClr val="FFCCFF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635000"/>
            <a:bevelB w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c8c2f653151627eda3e2743a5eff5622dcd66f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161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Тренажёр</vt:lpstr>
      <vt:lpstr>Слайд 2</vt:lpstr>
      <vt:lpstr>Слайд 3</vt:lpstr>
      <vt:lpstr>Слайд 4</vt:lpstr>
      <vt:lpstr>Слайд 5</vt:lpstr>
      <vt:lpstr>Слайд 6</vt:lpstr>
      <vt:lpstr>Источники: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«Родственные слова»</dc:title>
  <dc:creator>Белозёрова</dc:creator>
  <cp:lastModifiedBy>user</cp:lastModifiedBy>
  <cp:revision>27</cp:revision>
  <dcterms:created xsi:type="dcterms:W3CDTF">2013-01-20T11:53:35Z</dcterms:created>
  <dcterms:modified xsi:type="dcterms:W3CDTF">2017-02-12T11:33:36Z</dcterms:modified>
</cp:coreProperties>
</file>