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D9D7C-460C-4F82-8B6E-C90F96A086F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85EDD-A9F8-4E73-8490-114EB78917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69655"/>
            <a:ext cx="8858280" cy="6588346"/>
          </a:xfrm>
          <a:prstGeom prst="rect">
            <a:avLst/>
          </a:prstGeom>
        </p:spPr>
      </p:pic>
      <p:pic>
        <p:nvPicPr>
          <p:cNvPr id="5" name="Рисунок 4" descr="bell_PNG10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4512">
            <a:off x="-159075" y="2501559"/>
            <a:ext cx="1919370" cy="30718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15206" y="3286124"/>
            <a:ext cx="1428760" cy="1214446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214686"/>
            <a:ext cx="1857388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ATb58rRT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5" y="3286124"/>
            <a:ext cx="2095515" cy="1571636"/>
          </a:xfrm>
          <a:prstGeom prst="rect">
            <a:avLst/>
          </a:prstGeom>
        </p:spPr>
      </p:pic>
      <p:pic>
        <p:nvPicPr>
          <p:cNvPr id="9" name="Рисунок 8" descr="0_153dc4_129b64cb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-68318"/>
            <a:ext cx="3214678" cy="1453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0826" y="64291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ГЛАСНЫЙ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153dc4_129b64cb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-214339"/>
            <a:ext cx="3571900" cy="1536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868" y="35716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ПАРНЫЙ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СОГЛАСНЫЙ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_153dc4_129b64cb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982214">
            <a:off x="160070" y="-74622"/>
            <a:ext cx="3173726" cy="14669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409609">
            <a:off x="817413" y="506845"/>
            <a:ext cx="196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НЕПАРНЫЙ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СОГЛАСНЫЙ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Anzelika</dc:creator>
  <cp:lastModifiedBy>Anzelika</cp:lastModifiedBy>
  <cp:revision>1</cp:revision>
  <dcterms:created xsi:type="dcterms:W3CDTF">2018-01-30T07:59:47Z</dcterms:created>
  <dcterms:modified xsi:type="dcterms:W3CDTF">2018-01-30T08:12:45Z</dcterms:modified>
</cp:coreProperties>
</file>