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7" r:id="rId3"/>
    <p:sldId id="256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388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635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947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997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419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426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118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812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608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690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590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38F2-989D-4697-8875-5A760E7EB2E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B438-4FE4-4D54-B816-035DCEDB6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830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priklucenianeznajkinew/nasi-geroi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able-311027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Тренажёр «Найди ошибку»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704856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Парные звонкие и глухие согласные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корне слова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Neznayka-n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8893" y="3401616"/>
            <a:ext cx="2765107" cy="3456384"/>
          </a:xfrm>
          <a:prstGeom prst="rect">
            <a:avLst/>
          </a:prstGeom>
        </p:spPr>
      </p:pic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5536" y="1988840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близко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83860" y="980728"/>
            <a:ext cx="184351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лошь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290250" y="980728"/>
            <a:ext cx="21900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тижь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88470" y="1988840"/>
            <a:ext cx="19277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легко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980728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робкий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2610" y="1988840"/>
            <a:ext cx="279897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паладка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656336" y="1988840"/>
            <a:ext cx="33570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малыжка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81189" y="980728"/>
            <a:ext cx="29015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флажки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980728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беседка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8785" y="980728"/>
            <a:ext cx="23300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вокрук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697415" y="1988840"/>
            <a:ext cx="42318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подготофка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29929" y="1988840"/>
            <a:ext cx="29088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пешеход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980728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скользкий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60832" y="1981289"/>
            <a:ext cx="29415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слаткий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874375" y="1988840"/>
            <a:ext cx="27863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кребкий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23268" y="980728"/>
            <a:ext cx="21707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4283968" y="5949280"/>
            <a:ext cx="1152128" cy="72008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entury" pitchFamily="18" charset="0"/>
              </a:rPr>
              <a:t>Список использованных источников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928670"/>
            <a:ext cx="9001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latin typeface="Century" pitchFamily="18" charset="0"/>
                <a:hlinkClick r:id="rId2"/>
              </a:rPr>
              <a:t>https://</a:t>
            </a:r>
            <a:r>
              <a:rPr lang="de-DE" sz="2400" dirty="0" smtClean="0">
                <a:latin typeface="Century" pitchFamily="18" charset="0"/>
                <a:hlinkClick r:id="rId2"/>
              </a:rPr>
              <a:t>sites.google.com/site/priklucenianeznajkinew/nasi-geroi</a:t>
            </a:r>
            <a:endParaRPr lang="ru-RU" sz="2400" dirty="0" smtClean="0">
              <a:latin typeface="Century" pitchFamily="18" charset="0"/>
            </a:endParaRPr>
          </a:p>
          <a:p>
            <a:endParaRPr lang="ru-RU" sz="24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table-311027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3648" y="1556792"/>
            <a:ext cx="669674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Century" pitchFamily="18" charset="0"/>
              </a:rPr>
              <a:t>   Незнайка писал слова,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Century" pitchFamily="18" charset="0"/>
              </a:rPr>
              <a:t>но часто ошибался. 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Century" pitchFamily="18" charset="0"/>
              </a:rPr>
              <a:t>Помоги ему отыскать ошибку.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476672"/>
            <a:ext cx="540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_AssuanBrk" pitchFamily="18" charset="-52"/>
              </a:rPr>
              <a:t>Дорогой друг!</a:t>
            </a:r>
            <a:endParaRPr lang="ru-RU" sz="5400" b="1" dirty="0" smtClean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_AssuanBrk" pitchFamily="18" charset="-52"/>
            </a:endParaRPr>
          </a:p>
          <a:p>
            <a:pPr algn="ctr"/>
            <a:endParaRPr lang="ru-RU" sz="5400" b="1" cap="none" spc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812360" y="6139420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145435" y="2852936"/>
            <a:ext cx="25010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_AssuanBrk" pitchFamily="18" charset="-52"/>
              </a:rPr>
              <a:t>Удачи!</a:t>
            </a:r>
            <a:endParaRPr lang="ru-RU" sz="5400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_AssuanBrk" pitchFamily="18" charset="-52"/>
            </a:endParaRPr>
          </a:p>
          <a:p>
            <a:pPr algn="ctr"/>
            <a:endParaRPr lang="ru-RU" sz="5400" b="1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Управляющая кнопка: сведения 9">
            <a:hlinkClick r:id="" action="ppaction://hlinkshowjump?jump=lastslide" highlightClick="1"/>
          </p:cNvPr>
          <p:cNvSpPr/>
          <p:nvPr/>
        </p:nvSpPr>
        <p:spPr>
          <a:xfrm>
            <a:off x="107504" y="116632"/>
            <a:ext cx="360040" cy="288032"/>
          </a:xfrm>
          <a:prstGeom prst="actionButtonInform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Neznayka-new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16" name="Управляющая кнопка: настраиваемая 15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6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143372" y="785794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спешка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0158" y="764704"/>
            <a:ext cx="33629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пробешка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755173" y="1988840"/>
            <a:ext cx="270625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берёска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99196" y="1988840"/>
            <a:ext cx="30247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серёжка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Управляющая кнопка: настраиваемая 26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27584" y="908720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57810" y="908720"/>
            <a:ext cx="22797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рошки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692367" y="1988840"/>
            <a:ext cx="31503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дорошка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14030" y="1988840"/>
            <a:ext cx="23920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ножки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3568" y="2060848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поесдка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20554" y="764704"/>
            <a:ext cx="21948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горот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069482" y="836712"/>
            <a:ext cx="31883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площать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187002" y="2053297"/>
            <a:ext cx="351365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тетрадка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23928" y="764704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булавка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3784" y="764704"/>
            <a:ext cx="34715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подрушка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287498" y="1988840"/>
            <a:ext cx="20210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сапок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00218" y="1988840"/>
            <a:ext cx="25042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мягкий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563888" y="829161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гладкий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30035" y="1981289"/>
            <a:ext cx="21786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столп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867159" y="1988840"/>
            <a:ext cx="28007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прозьба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90137" y="829161"/>
            <a:ext cx="27811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коробка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563888" y="764704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ложка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6878" y="764704"/>
            <a:ext cx="28585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верёфка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084333" y="1988840"/>
            <a:ext cx="248189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366171" y="1988840"/>
            <a:ext cx="24055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кладка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table-311027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0528" y="0"/>
            <a:ext cx="10009112" cy="4714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40767" b="94774" l="2600" r="50600">
                        <a14:foregroundMark x1="49000" y1="74564" x2="48200" y2="79443"/>
                        <a14:backgroundMark x1="22000" y1="45993" x2="48200" y2="52265"/>
                        <a14:backgroundMark x1="21800" y1="50174" x2="41400" y2="58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169" t="39162" r="47866"/>
          <a:stretch/>
        </p:blipFill>
        <p:spPr>
          <a:xfrm>
            <a:off x="7740352" y="6068541"/>
            <a:ext cx="1250283" cy="78945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980728"/>
            <a:ext cx="36744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ночлег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31871" y="980728"/>
            <a:ext cx="27046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расскас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Neznayka-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401616"/>
            <a:ext cx="2765107" cy="3456384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137234" y="1988840"/>
            <a:ext cx="22606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шабка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43655" y="1988840"/>
            <a:ext cx="22173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шубка</a:t>
            </a:r>
            <a:endParaRPr lang="ru-RU" sz="6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707904" y="6021288"/>
            <a:ext cx="2808312" cy="576064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9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B160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94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Тренажёр «Найди ошибку»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Список использованных источников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Пользователь</cp:lastModifiedBy>
  <cp:revision>33</cp:revision>
  <dcterms:created xsi:type="dcterms:W3CDTF">2016-12-16T17:40:04Z</dcterms:created>
  <dcterms:modified xsi:type="dcterms:W3CDTF">2018-04-03T11:24:14Z</dcterms:modified>
</cp:coreProperties>
</file>