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70" r:id="rId7"/>
    <p:sldId id="261" r:id="rId8"/>
    <p:sldId id="263" r:id="rId9"/>
    <p:sldId id="264" r:id="rId10"/>
    <p:sldId id="265" r:id="rId11"/>
    <p:sldId id="266" r:id="rId12"/>
    <p:sldId id="271" r:id="rId13"/>
    <p:sldId id="259" r:id="rId14"/>
    <p:sldId id="268" r:id="rId15"/>
    <p:sldId id="269" r:id="rId16"/>
    <p:sldId id="26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8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05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96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25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897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004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05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5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61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43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71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79570-81B2-4C8C-B62A-B471FEA19AF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2D552-2878-476A-A917-65E969A3BF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41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6080" y="3369882"/>
            <a:ext cx="11430001" cy="73063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Страна Математика - online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94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748"/>
            <a:ext cx="12192000" cy="6920931"/>
          </a:xfrm>
        </p:spPr>
      </p:pic>
    </p:spTree>
    <p:extLst>
      <p:ext uri="{BB962C8B-B14F-4D97-AF65-F5344CB8AC3E}">
        <p14:creationId xmlns:p14="http://schemas.microsoft.com/office/powerpoint/2010/main" val="267481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996" y="-46021"/>
            <a:ext cx="13009992" cy="6950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16723"/>
          </a:xfrm>
        </p:spPr>
        <p:txBody>
          <a:bodyPr>
            <a:normAutofit/>
          </a:bodyPr>
          <a:lstStyle/>
          <a:p>
            <a:r>
              <a:rPr lang="ru-RU" sz="9600" dirty="0" smtClean="0"/>
              <a:t>Станция </a:t>
            </a:r>
            <a:br>
              <a:rPr lang="ru-RU" sz="9600" dirty="0" smtClean="0"/>
            </a:br>
            <a:r>
              <a:rPr lang="ru-RU" sz="9600" b="1" i="1" dirty="0">
                <a:solidFill>
                  <a:srgbClr val="FF0000"/>
                </a:solidFill>
              </a:rPr>
              <a:t> </a:t>
            </a:r>
            <a:r>
              <a:rPr lang="ru-RU" sz="9600" b="1" i="1" dirty="0" smtClean="0">
                <a:solidFill>
                  <a:srgbClr val="FF0000"/>
                </a:solidFill>
              </a:rPr>
              <a:t>       «</a:t>
            </a:r>
            <a:r>
              <a:rPr lang="ru-RU" sz="9600" b="1" i="1" dirty="0" err="1" smtClean="0">
                <a:solidFill>
                  <a:srgbClr val="FF0000"/>
                </a:solidFill>
              </a:rPr>
              <a:t>Считайкино</a:t>
            </a:r>
            <a:r>
              <a:rPr lang="ru-RU" sz="9600" b="1" i="1" dirty="0" smtClean="0">
                <a:solidFill>
                  <a:srgbClr val="FF0000"/>
                </a:solidFill>
              </a:rPr>
              <a:t>»</a:t>
            </a:r>
            <a:endParaRPr lang="ru-RU" sz="9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1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8339" y="231819"/>
            <a:ext cx="9895266" cy="7624294"/>
          </a:xfrm>
        </p:spPr>
        <p:txBody>
          <a:bodyPr>
            <a:normAutofit fontScale="90000"/>
          </a:bodyPr>
          <a:lstStyle/>
          <a:p>
            <a:r>
              <a:rPr lang="ru-RU" sz="10700" dirty="0" smtClean="0"/>
              <a:t/>
            </a:r>
            <a:br>
              <a:rPr lang="ru-RU" sz="10700" dirty="0" smtClean="0"/>
            </a:br>
            <a:r>
              <a:rPr lang="ru-RU" sz="10700" dirty="0"/>
              <a:t/>
            </a:r>
            <a:br>
              <a:rPr lang="ru-RU" sz="10700" dirty="0"/>
            </a:br>
            <a:r>
              <a:rPr lang="ru-RU" sz="10700" dirty="0" smtClean="0"/>
              <a:t/>
            </a:r>
            <a:br>
              <a:rPr lang="ru-RU" sz="10700" dirty="0" smtClean="0"/>
            </a:br>
            <a:r>
              <a:rPr lang="ru-RU" sz="10700" dirty="0"/>
              <a:t/>
            </a:r>
            <a:br>
              <a:rPr lang="ru-RU" sz="10700" dirty="0"/>
            </a:br>
            <a:r>
              <a:rPr lang="ru-RU" sz="10700" dirty="0" smtClean="0"/>
              <a:t/>
            </a:r>
            <a:br>
              <a:rPr lang="ru-RU" sz="10700" dirty="0" smtClean="0"/>
            </a:br>
            <a:r>
              <a:rPr lang="ru-RU" sz="10700" dirty="0"/>
              <a:t/>
            </a:r>
            <a:br>
              <a:rPr lang="ru-RU" sz="10700" dirty="0"/>
            </a:br>
            <a:r>
              <a:rPr lang="ru-RU" sz="10700" dirty="0" smtClean="0"/>
              <a:t/>
            </a:r>
            <a:br>
              <a:rPr lang="ru-RU" sz="10700" dirty="0" smtClean="0"/>
            </a:br>
            <a:r>
              <a:rPr lang="ru-RU" sz="18400" b="1" dirty="0" smtClean="0">
                <a:latin typeface="+mn-lt"/>
              </a:rPr>
              <a:t>4            </a:t>
            </a:r>
            <a:r>
              <a:rPr lang="ru-RU" sz="18400" b="1" dirty="0" smtClean="0">
                <a:solidFill>
                  <a:schemeClr val="accent5"/>
                </a:solidFill>
                <a:latin typeface="+mn-lt"/>
              </a:rPr>
              <a:t>7 </a:t>
            </a:r>
            <a:r>
              <a:rPr lang="ru-RU" sz="18400" b="1" dirty="0" smtClean="0">
                <a:latin typeface="+mn-lt"/>
              </a:rPr>
              <a:t/>
            </a:r>
            <a:br>
              <a:rPr lang="ru-RU" sz="18400" b="1" dirty="0" smtClean="0">
                <a:latin typeface="+mn-lt"/>
              </a:rPr>
            </a:br>
            <a:r>
              <a:rPr lang="ru-RU" sz="18400" b="1" dirty="0" smtClean="0">
                <a:solidFill>
                  <a:srgbClr val="FFFF00"/>
                </a:solidFill>
                <a:latin typeface="+mn-lt"/>
              </a:rPr>
              <a:t>5            </a:t>
            </a:r>
            <a:r>
              <a:rPr lang="ru-RU" sz="18400" b="1" dirty="0" smtClean="0">
                <a:solidFill>
                  <a:srgbClr val="FF0000"/>
                </a:solidFill>
                <a:latin typeface="+mn-lt"/>
              </a:rPr>
              <a:t>8</a:t>
            </a:r>
            <a:r>
              <a:rPr lang="ru-RU" sz="18400" b="1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ru-RU" sz="18400" b="1" dirty="0" smtClean="0">
                <a:solidFill>
                  <a:srgbClr val="FFFF00"/>
                </a:solidFill>
                <a:latin typeface="+mn-lt"/>
              </a:rPr>
            </a:br>
            <a:r>
              <a:rPr lang="ru-RU" sz="18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6         </a:t>
            </a:r>
            <a:r>
              <a:rPr lang="ru-RU" sz="18400" b="1" dirty="0" smtClean="0">
                <a:solidFill>
                  <a:srgbClr val="00B050"/>
                </a:solidFill>
                <a:latin typeface="+mn-lt"/>
              </a:rPr>
              <a:t>   9</a:t>
            </a:r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ru-RU" sz="8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4330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63" y="0"/>
            <a:ext cx="12299325" cy="696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1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089" y="0"/>
            <a:ext cx="13009992" cy="69561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84903"/>
          </a:xfrm>
        </p:spPr>
        <p:txBody>
          <a:bodyPr>
            <a:normAutofit/>
          </a:bodyPr>
          <a:lstStyle/>
          <a:p>
            <a:r>
              <a:rPr lang="ru-RU" sz="9600" dirty="0" smtClean="0"/>
              <a:t>Станция </a:t>
            </a:r>
            <a:br>
              <a:rPr lang="ru-RU" sz="9600" dirty="0" smtClean="0"/>
            </a:br>
            <a:r>
              <a:rPr lang="ru-RU" sz="9600" b="1" i="1" dirty="0">
                <a:solidFill>
                  <a:srgbClr val="FF0000"/>
                </a:solidFill>
              </a:rPr>
              <a:t> </a:t>
            </a:r>
            <a:r>
              <a:rPr lang="ru-RU" sz="9600" b="1" i="1" dirty="0" smtClean="0">
                <a:solidFill>
                  <a:srgbClr val="FF0000"/>
                </a:solidFill>
              </a:rPr>
              <a:t>          «Итоговая»</a:t>
            </a:r>
            <a:endParaRPr lang="ru-RU" sz="9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082"/>
            <a:ext cx="12286446" cy="69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7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3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Презентация по математике &quot;Путешествие по стране &quot;Знаний&quot;&quot;( 1 класс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резентация по математике &quot;Путешествие по стране &quot;Знаний&quot;&quot;( 1 класс)"/>
          <p:cNvSpPr>
            <a:spLocks noChangeAspect="1" noChangeArrowheads="1"/>
          </p:cNvSpPr>
          <p:nvPr/>
        </p:nvSpPr>
        <p:spPr bwMode="auto">
          <a:xfrm>
            <a:off x="307975" y="7937"/>
            <a:ext cx="6260250" cy="626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Презентация по математике &quot;Путешествие по стране &quot;Знаний&quot;&quot;( 1 класс)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200" y="1843088"/>
            <a:ext cx="10515600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1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7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770" y="-206063"/>
            <a:ext cx="12642762" cy="7212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312" y="365125"/>
            <a:ext cx="9898487" cy="4219754"/>
          </a:xfrm>
        </p:spPr>
        <p:txBody>
          <a:bodyPr>
            <a:normAutofit/>
          </a:bodyPr>
          <a:lstStyle/>
          <a:p>
            <a:r>
              <a:rPr lang="ru-RU" sz="9600" b="1" i="1" dirty="0" smtClean="0"/>
              <a:t>Станция                  </a:t>
            </a:r>
            <a:r>
              <a:rPr lang="ru-RU" sz="9600" b="1" i="1" dirty="0" smtClean="0">
                <a:solidFill>
                  <a:srgbClr val="FF0000"/>
                </a:solidFill>
              </a:rPr>
              <a:t>«</a:t>
            </a:r>
            <a:r>
              <a:rPr lang="ru-RU" sz="9600" b="1" i="1" dirty="0" err="1" smtClean="0">
                <a:solidFill>
                  <a:srgbClr val="FF0000"/>
                </a:solidFill>
              </a:rPr>
              <a:t>Примерия</a:t>
            </a:r>
            <a:r>
              <a:rPr lang="ru-RU" sz="9600" b="1" i="1" dirty="0" smtClean="0">
                <a:solidFill>
                  <a:srgbClr val="FF0000"/>
                </a:solidFill>
              </a:rPr>
              <a:t>» </a:t>
            </a:r>
            <a:endParaRPr lang="ru-RU" sz="9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12172950" cy="693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альчиковая игра _Апельсин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87888"/>
            <a:ext cx="12192000" cy="8145888"/>
          </a:xfrm>
        </p:spPr>
      </p:pic>
    </p:spTree>
    <p:extLst>
      <p:ext uri="{BB962C8B-B14F-4D97-AF65-F5344CB8AC3E}">
        <p14:creationId xmlns:p14="http://schemas.microsoft.com/office/powerpoint/2010/main" val="193011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8924" y="1582"/>
            <a:ext cx="13006434" cy="6948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16511" cy="43529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589913" cy="4425816"/>
          </a:xfrm>
        </p:spPr>
        <p:txBody>
          <a:bodyPr>
            <a:noAutofit/>
          </a:bodyPr>
          <a:lstStyle/>
          <a:p>
            <a:r>
              <a:rPr lang="ru-RU" sz="9600" dirty="0" smtClean="0"/>
              <a:t>Станция </a:t>
            </a:r>
            <a:br>
              <a:rPr lang="ru-RU" sz="9600" dirty="0" smtClean="0"/>
            </a:br>
            <a:r>
              <a:rPr lang="ru-RU" sz="9600" dirty="0"/>
              <a:t> </a:t>
            </a:r>
            <a:r>
              <a:rPr lang="ru-RU" sz="9600" dirty="0" smtClean="0"/>
              <a:t>      </a:t>
            </a:r>
            <a:r>
              <a:rPr lang="ru-RU" sz="9600" dirty="0" smtClean="0">
                <a:solidFill>
                  <a:srgbClr val="FF0000"/>
                </a:solidFill>
              </a:rPr>
              <a:t>«Сам-</a:t>
            </a:r>
            <a:r>
              <a:rPr lang="ru-RU" sz="9600" dirty="0" err="1" smtClean="0">
                <a:solidFill>
                  <a:srgbClr val="FF0000"/>
                </a:solidFill>
              </a:rPr>
              <a:t>Умейка</a:t>
            </a:r>
            <a:r>
              <a:rPr lang="ru-RU" sz="9600" dirty="0" smtClean="0">
                <a:solidFill>
                  <a:srgbClr val="FF0000"/>
                </a:solidFill>
              </a:rPr>
              <a:t>» 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996" y="0"/>
            <a:ext cx="13009992" cy="6950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3955" y="141668"/>
            <a:ext cx="8868178" cy="4327301"/>
          </a:xfrm>
        </p:spPr>
        <p:txBody>
          <a:bodyPr>
            <a:noAutofit/>
          </a:bodyPr>
          <a:lstStyle/>
          <a:p>
            <a:r>
              <a:rPr lang="ru-RU" sz="9600" dirty="0" smtClean="0"/>
              <a:t>Станция </a:t>
            </a:r>
            <a:r>
              <a:rPr lang="ru-RU" sz="9600" b="1" i="1" dirty="0" smtClean="0">
                <a:solidFill>
                  <a:srgbClr val="FF0000"/>
                </a:solidFill>
              </a:rPr>
              <a:t>«</a:t>
            </a:r>
            <a:r>
              <a:rPr lang="ru-RU" sz="9600" b="1" i="1" dirty="0" err="1" smtClean="0">
                <a:solidFill>
                  <a:srgbClr val="FF0000"/>
                </a:solidFill>
              </a:rPr>
              <a:t>Задачкина</a:t>
            </a:r>
            <a:r>
              <a:rPr lang="ru-RU" sz="9600" b="1" i="1" dirty="0" smtClean="0">
                <a:solidFill>
                  <a:srgbClr val="FF0000"/>
                </a:solidFill>
              </a:rPr>
              <a:t>»</a:t>
            </a:r>
            <a:endParaRPr lang="ru-RU" sz="9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6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1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</Words>
  <Application>Microsoft Office PowerPoint</Application>
  <PresentationFormat>Широкоэкранный</PresentationFormat>
  <Paragraphs>6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Станция                  «Примерия» </vt:lpstr>
      <vt:lpstr>Презентация PowerPoint</vt:lpstr>
      <vt:lpstr>Презентация PowerPoint</vt:lpstr>
      <vt:lpstr>Станция         «Сам-Умейка» </vt:lpstr>
      <vt:lpstr>Станция «Задачкина»</vt:lpstr>
      <vt:lpstr>Презентация PowerPoint</vt:lpstr>
      <vt:lpstr>Презентация PowerPoint</vt:lpstr>
      <vt:lpstr>Станция          «Считайкино»</vt:lpstr>
      <vt:lpstr>       4            7  5            8 6            9 </vt:lpstr>
      <vt:lpstr>Презентация PowerPoint</vt:lpstr>
      <vt:lpstr>Станция             «Итоговая»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yuliapetyhovaa@gmail.com</dc:creator>
  <cp:lastModifiedBy>yuliapetyhovaa@gmail.com</cp:lastModifiedBy>
  <cp:revision>5</cp:revision>
  <dcterms:created xsi:type="dcterms:W3CDTF">2021-04-13T13:52:34Z</dcterms:created>
  <dcterms:modified xsi:type="dcterms:W3CDTF">2021-04-13T16:13:01Z</dcterms:modified>
</cp:coreProperties>
</file>