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ppt/comments/comment7.xml" ContentType="application/vnd.openxmlformats-officedocument.presentationml.comments+xml"/>
  <Override PartName="/ppt/comments/comment8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Ольга" initials="О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45" autoAdjust="0"/>
  </p:normalViewPr>
  <p:slideViewPr>
    <p:cSldViewPr>
      <p:cViewPr varScale="1">
        <p:scale>
          <a:sx n="71" d="100"/>
          <a:sy n="71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3-03T21:13:23.146" idx="1">
    <p:pos x="10" y="10"/>
    <p:text/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3-03T21:13:23.146" idx="2">
    <p:pos x="10" y="10"/>
    <p:text/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3-03T21:13:23.146" idx="4">
    <p:pos x="10" y="10"/>
    <p:text/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3-03T21:13:23.146" idx="5">
    <p:pos x="10" y="10"/>
    <p:text/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3-03T21:13:23.146" idx="6">
    <p:pos x="10" y="10"/>
    <p:text/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3-03T21:13:23.146" idx="7">
    <p:pos x="10" y="10"/>
    <p:text/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3-03T21:13:23.146" idx="8">
    <p:pos x="10" y="10"/>
    <p:text/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3-03T21:13:23.146" idx="9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1827-EA6B-4EC1-9FBA-6852FCB5C89C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BE49-ED80-4283-862B-BE06DFCAC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204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1827-EA6B-4EC1-9FBA-6852FCB5C89C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BE49-ED80-4283-862B-BE06DFCAC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07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1827-EA6B-4EC1-9FBA-6852FCB5C89C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BE49-ED80-4283-862B-BE06DFCAC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828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1827-EA6B-4EC1-9FBA-6852FCB5C89C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BE49-ED80-4283-862B-BE06DFCAC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360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1827-EA6B-4EC1-9FBA-6852FCB5C89C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BE49-ED80-4283-862B-BE06DFCAC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843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1827-EA6B-4EC1-9FBA-6852FCB5C89C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BE49-ED80-4283-862B-BE06DFCAC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583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1827-EA6B-4EC1-9FBA-6852FCB5C89C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BE49-ED80-4283-862B-BE06DFCAC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143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1827-EA6B-4EC1-9FBA-6852FCB5C89C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BE49-ED80-4283-862B-BE06DFCAC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96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1827-EA6B-4EC1-9FBA-6852FCB5C89C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BE49-ED80-4283-862B-BE06DFCAC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385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1827-EA6B-4EC1-9FBA-6852FCB5C89C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BE49-ED80-4283-862B-BE06DFCAC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26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1827-EA6B-4EC1-9FBA-6852FCB5C89C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BE49-ED80-4283-862B-BE06DFCAC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214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A1827-EA6B-4EC1-9FBA-6852FCB5C89C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3BE49-ED80-4283-862B-BE06DFCAC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9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7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10" Type="http://schemas.openxmlformats.org/officeDocument/2006/relationships/comments" Target="../comments/comment8.xml"/><Relationship Id="rId4" Type="http://schemas.openxmlformats.org/officeDocument/2006/relationships/image" Target="../media/image1.jpg"/><Relationship Id="rId9" Type="http://schemas.openxmlformats.org/officeDocument/2006/relationships/image" Target="../media/image9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1.jpg"/><Relationship Id="rId9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1.jpg"/><Relationship Id="rId9" Type="http://schemas.openxmlformats.org/officeDocument/2006/relationships/comments" Target="../comments/commen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1.jpg"/><Relationship Id="rId9" Type="http://schemas.openxmlformats.org/officeDocument/2006/relationships/comments" Target="../comments/commen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1.jpg"/><Relationship Id="rId9" Type="http://schemas.openxmlformats.org/officeDocument/2006/relationships/comments" Target="../comments/commen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1.jpg"/><Relationship Id="rId9" Type="http://schemas.openxmlformats.org/officeDocument/2006/relationships/comments" Target="../comments/commen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6.xml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comments" Target="../comments/commen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260649"/>
            <a:ext cx="6624736" cy="895798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образования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Дятловского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райисполкома</a:t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учреждение образования «Средняя школа №3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г.Дятлово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1988840"/>
            <a:ext cx="6984776" cy="1752600"/>
          </a:xfrm>
        </p:spPr>
        <p:txBody>
          <a:bodyPr>
            <a:no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</a:rPr>
              <a:t>   </a:t>
            </a:r>
            <a:endParaRPr lang="ru-RU" sz="8800" b="1" dirty="0">
              <a:solidFill>
                <a:srgbClr val="FF0000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263" y="4797152"/>
            <a:ext cx="2055737" cy="194421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-150603"/>
            <a:ext cx="4000500" cy="32385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75855" y="1363066"/>
            <a:ext cx="5834735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Знакомимся с частями речи </a:t>
            </a:r>
            <a:r>
              <a:rPr lang="ru-RU" sz="7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ГЛАГОЛ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2 класс </a:t>
            </a:r>
          </a:p>
          <a:p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  <a:ea typeface="+mj-ea"/>
                <a:cs typeface="Aharoni" panose="02010803020104030203" pitchFamily="2" charset="-79"/>
              </a:rPr>
              <a:t>Тренажер </a:t>
            </a: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  <a:ea typeface="+mj-ea"/>
                <a:cs typeface="Aharoni" panose="02010803020104030203" pitchFamily="2" charset="-79"/>
              </a:rPr>
              <a:t/>
            </a:r>
            <a:br>
              <a:rPr lang="ru-RU" sz="4400" b="1" dirty="0">
                <a:solidFill>
                  <a:schemeClr val="accent3">
                    <a:lumMod val="50000"/>
                  </a:schemeClr>
                </a:solidFill>
                <a:ea typeface="+mj-ea"/>
                <a:cs typeface="Aharoni" panose="02010803020104030203" pitchFamily="2" charset="-79"/>
              </a:rPr>
            </a:b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  <a:ea typeface="+mj-ea"/>
                <a:cs typeface="Aharoni" panose="02010803020104030203" pitchFamily="2" charset="-79"/>
              </a:rPr>
              <a:t>по русскому </a:t>
            </a: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  <a:ea typeface="+mj-ea"/>
                <a:cs typeface="Aharoni" panose="02010803020104030203" pitchFamily="2" charset="-79"/>
              </a:rPr>
              <a:t>языку</a:t>
            </a:r>
          </a:p>
          <a:p>
            <a:endParaRPr lang="ru-RU" sz="4400" b="1" dirty="0">
              <a:solidFill>
                <a:schemeClr val="accent3">
                  <a:lumMod val="50000"/>
                </a:schemeClr>
              </a:solidFill>
              <a:ea typeface="+mj-ea"/>
              <a:cs typeface="Aharoni" panose="02010803020104030203" pitchFamily="2" charset="-79"/>
            </a:endParaRPr>
          </a:p>
          <a:p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79" y="5996226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Шмыгин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Ольга </a:t>
            </a:r>
            <a:r>
              <a:rPr lang="ru-RU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Францевна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</a:t>
            </a:r>
          </a:p>
          <a:p>
            <a:pPr lvl="0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высшей квалификационной категории</a:t>
            </a:r>
          </a:p>
        </p:txBody>
      </p:sp>
    </p:spTree>
    <p:extLst>
      <p:ext uri="{BB962C8B-B14F-4D97-AF65-F5344CB8AC3E}">
        <p14:creationId xmlns:p14="http://schemas.microsoft.com/office/powerpoint/2010/main" val="2564666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-108520" y="534076"/>
            <a:ext cx="4213806" cy="2550627"/>
            <a:chOff x="574218" y="170275"/>
            <a:chExt cx="4213806" cy="2550627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95929">
              <a:off x="574218" y="620920"/>
              <a:ext cx="2594095" cy="2099982"/>
            </a:xfrm>
            <a:prstGeom prst="rect">
              <a:avLst/>
            </a:prstGeom>
          </p:spPr>
        </p:pic>
        <p:sp>
          <p:nvSpPr>
            <p:cNvPr id="14" name="Пятно 1 13"/>
            <p:cNvSpPr/>
            <p:nvPr/>
          </p:nvSpPr>
          <p:spPr>
            <a:xfrm>
              <a:off x="2483768" y="170275"/>
              <a:ext cx="2304256" cy="2016224"/>
            </a:xfrm>
            <a:prstGeom prst="irregularSeal1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882094" y="764704"/>
              <a:ext cx="15076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Глагол</a:t>
              </a:r>
              <a:endPara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7" name="Записанный звук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975768" y="793710"/>
            <a:ext cx="609600" cy="6096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030" y="5229200"/>
            <a:ext cx="1356733" cy="117706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4869159"/>
            <a:ext cx="1455211" cy="152251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875" y="1542188"/>
            <a:ext cx="5679042" cy="26789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953158" y="6130064"/>
            <a:ext cx="469314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Дятлово  2020</a:t>
            </a:r>
            <a:endParaRPr lang="ru-RU" sz="2800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75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60648"/>
            <a:ext cx="7704856" cy="5735577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Дорогой друг!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Предлагаю тебе вместе с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Каркушей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встретить весну!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Выбери только слова, которые обозначают действия.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ты выбираешь правильное слово,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Каркуша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съедает червячка.  Не оставь нашу птичку голодной!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1196752"/>
            <a:ext cx="7704856" cy="3240360"/>
          </a:xfrm>
        </p:spPr>
        <p:txBody>
          <a:bodyPr>
            <a:noAutofit/>
          </a:bodyPr>
          <a:lstStyle/>
          <a:p>
            <a:pPr algn="just"/>
            <a:r>
              <a:rPr lang="ru-RU" sz="8800" b="1" dirty="0" smtClean="0">
                <a:solidFill>
                  <a:srgbClr val="FF0000"/>
                </a:solidFill>
              </a:rPr>
              <a:t>  </a:t>
            </a:r>
            <a:r>
              <a:rPr lang="ru-RU" sz="8800" b="1" dirty="0" smtClean="0">
                <a:solidFill>
                  <a:srgbClr val="FF0000"/>
                </a:solidFill>
              </a:rPr>
              <a:t> </a:t>
            </a:r>
            <a:endParaRPr lang="ru-RU" sz="8800" b="1" dirty="0">
              <a:solidFill>
                <a:srgbClr val="FF0000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263" y="4797152"/>
            <a:ext cx="2055737" cy="194421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-150603"/>
            <a:ext cx="4000500" cy="32385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75855" y="1363066"/>
            <a:ext cx="583473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400" b="1" dirty="0">
              <a:solidFill>
                <a:schemeClr val="accent3">
                  <a:lumMod val="50000"/>
                </a:schemeClr>
              </a:solidFill>
              <a:ea typeface="+mj-ea"/>
              <a:cs typeface="Aharoni" panose="02010803020104030203" pitchFamily="2" charset="-79"/>
            </a:endParaRPr>
          </a:p>
          <a:p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725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-108520" y="534076"/>
            <a:ext cx="4213806" cy="2550627"/>
            <a:chOff x="574218" y="170275"/>
            <a:chExt cx="4213806" cy="2550627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95929">
              <a:off x="574218" y="620920"/>
              <a:ext cx="2594095" cy="2099982"/>
            </a:xfrm>
            <a:prstGeom prst="rect">
              <a:avLst/>
            </a:prstGeom>
          </p:spPr>
        </p:pic>
        <p:sp>
          <p:nvSpPr>
            <p:cNvPr id="14" name="Пятно 1 13"/>
            <p:cNvSpPr/>
            <p:nvPr/>
          </p:nvSpPr>
          <p:spPr>
            <a:xfrm>
              <a:off x="2483768" y="170275"/>
              <a:ext cx="2304256" cy="2016224"/>
            </a:xfrm>
            <a:prstGeom prst="irregularSeal1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882094" y="764704"/>
              <a:ext cx="15076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Глагол</a:t>
              </a:r>
              <a:endPara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7" name="Записанный звук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975768" y="793710"/>
            <a:ext cx="609600" cy="609600"/>
          </a:xfrm>
          <a:prstGeom prst="rect">
            <a:avLst/>
          </a:prstGeom>
        </p:spPr>
      </p:pic>
      <p:grpSp>
        <p:nvGrpSpPr>
          <p:cNvPr id="7" name="Группа 6"/>
          <p:cNvGrpSpPr/>
          <p:nvPr/>
        </p:nvGrpSpPr>
        <p:grpSpPr>
          <a:xfrm>
            <a:off x="7380312" y="4813217"/>
            <a:ext cx="1377950" cy="1439149"/>
            <a:chOff x="5277556" y="2743152"/>
            <a:chExt cx="1377950" cy="1439149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7556" y="2743152"/>
              <a:ext cx="1377950" cy="1036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5429617" y="3659081"/>
              <a:ext cx="122020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весна</a:t>
              </a:r>
              <a:endParaRPr lang="ru-RU" sz="2800" b="1" dirty="0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3923928" y="3454616"/>
            <a:ext cx="1413989" cy="1559857"/>
            <a:chOff x="5436096" y="4234545"/>
            <a:chExt cx="1413989" cy="155985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36096" y="4234545"/>
              <a:ext cx="1377950" cy="1036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5508104" y="5271182"/>
              <a:ext cx="134198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ранняя</a:t>
              </a:r>
              <a:endParaRPr lang="ru-RU" sz="2800" b="1" dirty="0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5510584" y="4234545"/>
            <a:ext cx="1576435" cy="1557457"/>
            <a:chOff x="3491880" y="3200308"/>
            <a:chExt cx="1576435" cy="1557457"/>
          </a:xfrm>
        </p:grpSpPr>
        <p:pic>
          <p:nvPicPr>
            <p:cNvPr id="23" name="Рисунок 22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90564" y="3200308"/>
              <a:ext cx="1377751" cy="1034237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3491880" y="4234545"/>
              <a:ext cx="15513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пришла</a:t>
              </a:r>
              <a:endParaRPr lang="ru-RU" sz="2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683750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11111E-6 L -0.18107 -0.4513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63" y="-2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-108520" y="534076"/>
            <a:ext cx="4213806" cy="2550627"/>
            <a:chOff x="574218" y="170275"/>
            <a:chExt cx="4213806" cy="2550627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95929">
              <a:off x="574218" y="620920"/>
              <a:ext cx="2594095" cy="2099982"/>
            </a:xfrm>
            <a:prstGeom prst="rect">
              <a:avLst/>
            </a:prstGeom>
          </p:spPr>
        </p:pic>
        <p:sp>
          <p:nvSpPr>
            <p:cNvPr id="14" name="Пятно 1 13"/>
            <p:cNvSpPr/>
            <p:nvPr/>
          </p:nvSpPr>
          <p:spPr>
            <a:xfrm>
              <a:off x="2483768" y="170275"/>
              <a:ext cx="2304256" cy="2016224"/>
            </a:xfrm>
            <a:prstGeom prst="irregularSeal1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882094" y="764704"/>
              <a:ext cx="15076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Глагол</a:t>
              </a:r>
              <a:endPara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7" name="Записанный звук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975768" y="793710"/>
            <a:ext cx="609600" cy="609600"/>
          </a:xfrm>
          <a:prstGeom prst="rect">
            <a:avLst/>
          </a:prstGeom>
        </p:spPr>
      </p:pic>
      <p:grpSp>
        <p:nvGrpSpPr>
          <p:cNvPr id="7" name="Группа 6"/>
          <p:cNvGrpSpPr/>
          <p:nvPr/>
        </p:nvGrpSpPr>
        <p:grpSpPr>
          <a:xfrm>
            <a:off x="4828233" y="4156098"/>
            <a:ext cx="1948334" cy="1412769"/>
            <a:chOff x="4701493" y="2769532"/>
            <a:chExt cx="1948334" cy="1412769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2015" y="2769532"/>
              <a:ext cx="1377950" cy="1036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4701493" y="3659081"/>
              <a:ext cx="19483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солнышко</a:t>
              </a:r>
              <a:endParaRPr lang="ru-RU" sz="2800" b="1" dirty="0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3491880" y="3532318"/>
            <a:ext cx="1846037" cy="1482155"/>
            <a:chOff x="5004048" y="4312247"/>
            <a:chExt cx="1846037" cy="148215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7079" y="4312247"/>
              <a:ext cx="1377950" cy="1036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5004048" y="5271182"/>
              <a:ext cx="18460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ярко</a:t>
              </a:r>
              <a:endParaRPr lang="ru-RU" sz="2800" b="1" dirty="0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7214929" y="4656473"/>
            <a:ext cx="1724032" cy="1570465"/>
            <a:chOff x="7214929" y="4656473"/>
            <a:chExt cx="1724032" cy="1570465"/>
          </a:xfrm>
        </p:grpSpPr>
        <p:sp>
          <p:nvSpPr>
            <p:cNvPr id="2" name="TextBox 1"/>
            <p:cNvSpPr txBox="1"/>
            <p:nvPr/>
          </p:nvSpPr>
          <p:spPr>
            <a:xfrm>
              <a:off x="7214929" y="5703718"/>
              <a:ext cx="17240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пригрело</a:t>
              </a:r>
              <a:endParaRPr lang="ru-RU" sz="2800" b="1" dirty="0"/>
            </a:p>
          </p:txBody>
        </p:sp>
        <p:grpSp>
          <p:nvGrpSpPr>
            <p:cNvPr id="9" name="Группа 8"/>
            <p:cNvGrpSpPr/>
            <p:nvPr/>
          </p:nvGrpSpPr>
          <p:grpSpPr>
            <a:xfrm>
              <a:off x="7273299" y="4656473"/>
              <a:ext cx="1576435" cy="1557457"/>
              <a:chOff x="3491880" y="3200308"/>
              <a:chExt cx="1576435" cy="1557457"/>
            </a:xfrm>
          </p:grpSpPr>
          <p:pic>
            <p:nvPicPr>
              <p:cNvPr id="23" name="Рисунок 22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90564" y="3200308"/>
                <a:ext cx="1377751" cy="1034237"/>
              </a:xfrm>
              <a:prstGeom prst="rect">
                <a:avLst/>
              </a:prstGeom>
            </p:spPr>
          </p:pic>
          <p:sp>
            <p:nvSpPr>
              <p:cNvPr id="3" name="TextBox 2"/>
              <p:cNvSpPr txBox="1"/>
              <p:nvPr/>
            </p:nvSpPr>
            <p:spPr>
              <a:xfrm>
                <a:off x="3491880" y="4234545"/>
                <a:ext cx="15513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ru-RU" sz="2800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2540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26 -0.00973 L -0.40694 -0.4613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26" y="-2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-108520" y="534076"/>
            <a:ext cx="4213806" cy="2550627"/>
            <a:chOff x="574218" y="170275"/>
            <a:chExt cx="4213806" cy="2550627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95929">
              <a:off x="574218" y="620920"/>
              <a:ext cx="2594095" cy="2099982"/>
            </a:xfrm>
            <a:prstGeom prst="rect">
              <a:avLst/>
            </a:prstGeom>
          </p:spPr>
        </p:pic>
        <p:sp>
          <p:nvSpPr>
            <p:cNvPr id="14" name="Пятно 1 13"/>
            <p:cNvSpPr/>
            <p:nvPr/>
          </p:nvSpPr>
          <p:spPr>
            <a:xfrm>
              <a:off x="2483768" y="170275"/>
              <a:ext cx="2304256" cy="2016224"/>
            </a:xfrm>
            <a:prstGeom prst="irregularSeal1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882094" y="764704"/>
              <a:ext cx="15076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Глагол</a:t>
              </a:r>
              <a:endPara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7" name="Записанный звук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975768" y="793710"/>
            <a:ext cx="609600" cy="609600"/>
          </a:xfrm>
          <a:prstGeom prst="rect">
            <a:avLst/>
          </a:prstGeom>
        </p:spPr>
      </p:pic>
      <p:grpSp>
        <p:nvGrpSpPr>
          <p:cNvPr id="7" name="Группа 6"/>
          <p:cNvGrpSpPr/>
          <p:nvPr/>
        </p:nvGrpSpPr>
        <p:grpSpPr>
          <a:xfrm>
            <a:off x="6980283" y="5128876"/>
            <a:ext cx="1948334" cy="1298247"/>
            <a:chOff x="6958871" y="3920691"/>
            <a:chExt cx="1948334" cy="1298247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1239" y="3920691"/>
              <a:ext cx="1377950" cy="1036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6958871" y="4695718"/>
              <a:ext cx="19483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   птицы</a:t>
              </a:r>
              <a:endParaRPr lang="ru-RU" sz="2800" b="1" dirty="0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5272375" y="4120245"/>
            <a:ext cx="1846037" cy="1482155"/>
            <a:chOff x="5004048" y="4312247"/>
            <a:chExt cx="1846037" cy="148215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7079" y="4312247"/>
              <a:ext cx="1377950" cy="1036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5004048" y="5271182"/>
              <a:ext cx="18460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первые</a:t>
              </a:r>
              <a:endParaRPr lang="ru-RU" sz="2800" b="1" dirty="0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3059832" y="3086008"/>
            <a:ext cx="2084072" cy="1570465"/>
            <a:chOff x="6854889" y="4656473"/>
            <a:chExt cx="2084072" cy="1570465"/>
          </a:xfrm>
        </p:grpSpPr>
        <p:sp>
          <p:nvSpPr>
            <p:cNvPr id="2" name="TextBox 1"/>
            <p:cNvSpPr txBox="1"/>
            <p:nvPr/>
          </p:nvSpPr>
          <p:spPr>
            <a:xfrm>
              <a:off x="6854889" y="5703718"/>
              <a:ext cx="2084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прилетели</a:t>
              </a:r>
              <a:endParaRPr lang="ru-RU" sz="2800" b="1" dirty="0"/>
            </a:p>
          </p:txBody>
        </p:sp>
        <p:pic>
          <p:nvPicPr>
            <p:cNvPr id="23" name="Рисунок 22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71983" y="4656473"/>
              <a:ext cx="1377751" cy="10342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11291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85185E-6 L -0.07448 -0.2428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33" y="-1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-108520" y="534076"/>
            <a:ext cx="4213806" cy="2550627"/>
            <a:chOff x="574218" y="170275"/>
            <a:chExt cx="4213806" cy="2550627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95929">
              <a:off x="574218" y="620920"/>
              <a:ext cx="2594095" cy="2099982"/>
            </a:xfrm>
            <a:prstGeom prst="rect">
              <a:avLst/>
            </a:prstGeom>
          </p:spPr>
        </p:pic>
        <p:sp>
          <p:nvSpPr>
            <p:cNvPr id="14" name="Пятно 1 13"/>
            <p:cNvSpPr/>
            <p:nvPr/>
          </p:nvSpPr>
          <p:spPr>
            <a:xfrm>
              <a:off x="2483768" y="170275"/>
              <a:ext cx="2304256" cy="2016224"/>
            </a:xfrm>
            <a:prstGeom prst="irregularSeal1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882094" y="764704"/>
              <a:ext cx="15076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Глагол</a:t>
              </a:r>
              <a:endPara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7" name="Записанный звук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975768" y="793710"/>
            <a:ext cx="609600" cy="609600"/>
          </a:xfrm>
          <a:prstGeom prst="rect">
            <a:avLst/>
          </a:prstGeom>
        </p:spPr>
      </p:pic>
      <p:grpSp>
        <p:nvGrpSpPr>
          <p:cNvPr id="7" name="Группа 6"/>
          <p:cNvGrpSpPr/>
          <p:nvPr/>
        </p:nvGrpSpPr>
        <p:grpSpPr>
          <a:xfrm>
            <a:off x="5278437" y="4334905"/>
            <a:ext cx="1948334" cy="1439491"/>
            <a:chOff x="7279208" y="3920691"/>
            <a:chExt cx="1948334" cy="1439491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1239" y="3920691"/>
              <a:ext cx="1377950" cy="1036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7279208" y="4836962"/>
              <a:ext cx="19483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   они </a:t>
              </a:r>
              <a:endParaRPr lang="ru-RU" sz="2800" b="1" dirty="0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2555776" y="2996419"/>
            <a:ext cx="2722661" cy="1482155"/>
            <a:chOff x="4127424" y="4312247"/>
            <a:chExt cx="2722661" cy="148215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7079" y="4312247"/>
              <a:ext cx="1377950" cy="1036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4127424" y="5271182"/>
              <a:ext cx="27226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ремонтировать</a:t>
              </a:r>
              <a:endParaRPr lang="ru-RU" sz="2800" b="1" dirty="0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7380312" y="4839144"/>
            <a:ext cx="1665404" cy="1308855"/>
            <a:chOff x="7273556" y="4656473"/>
            <a:chExt cx="1665404" cy="1570465"/>
          </a:xfrm>
        </p:grpSpPr>
        <p:sp>
          <p:nvSpPr>
            <p:cNvPr id="2" name="TextBox 1"/>
            <p:cNvSpPr txBox="1"/>
            <p:nvPr/>
          </p:nvSpPr>
          <p:spPr>
            <a:xfrm>
              <a:off x="7273556" y="5703718"/>
              <a:ext cx="16654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начали</a:t>
              </a:r>
              <a:endParaRPr lang="ru-RU" sz="2800" b="1" dirty="0"/>
            </a:p>
          </p:txBody>
        </p:sp>
        <p:pic>
          <p:nvPicPr>
            <p:cNvPr id="23" name="Рисунок 22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71983" y="4656473"/>
              <a:ext cx="1377751" cy="1034237"/>
            </a:xfrm>
            <a:prstGeom prst="rect">
              <a:avLst/>
            </a:prstGeom>
          </p:spPr>
        </p:pic>
      </p:grpSp>
      <p:grpSp>
        <p:nvGrpSpPr>
          <p:cNvPr id="17" name="Группа 16"/>
          <p:cNvGrpSpPr/>
          <p:nvPr/>
        </p:nvGrpSpPr>
        <p:grpSpPr>
          <a:xfrm>
            <a:off x="6319280" y="3235608"/>
            <a:ext cx="1948334" cy="1439491"/>
            <a:chOff x="7279208" y="3920691"/>
            <a:chExt cx="1948334" cy="1439491"/>
          </a:xfrm>
        </p:grpSpPr>
        <p:pic>
          <p:nvPicPr>
            <p:cNvPr id="18" name="Picture 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1239" y="3920691"/>
              <a:ext cx="1377950" cy="1036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7279208" y="4836962"/>
              <a:ext cx="19483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   гнёзда</a:t>
              </a:r>
              <a:endParaRPr lang="ru-RU" sz="2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791628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59259E-6 L -0.04636 -0.170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6" y="-8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 L -0.36233 -0.566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25" y="-28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-108520" y="534076"/>
            <a:ext cx="4213806" cy="2550627"/>
            <a:chOff x="574218" y="170275"/>
            <a:chExt cx="4213806" cy="2550627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95929">
              <a:off x="574218" y="620920"/>
              <a:ext cx="2594095" cy="2099982"/>
            </a:xfrm>
            <a:prstGeom prst="rect">
              <a:avLst/>
            </a:prstGeom>
          </p:spPr>
        </p:pic>
        <p:sp>
          <p:nvSpPr>
            <p:cNvPr id="14" name="Пятно 1 13"/>
            <p:cNvSpPr/>
            <p:nvPr/>
          </p:nvSpPr>
          <p:spPr>
            <a:xfrm>
              <a:off x="2483768" y="170275"/>
              <a:ext cx="2304256" cy="2016224"/>
            </a:xfrm>
            <a:prstGeom prst="irregularSeal1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882094" y="764704"/>
              <a:ext cx="15076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Глагол</a:t>
              </a:r>
              <a:endPara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7" name="Записанный звук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975768" y="793710"/>
            <a:ext cx="609600" cy="609600"/>
          </a:xfrm>
          <a:prstGeom prst="rect">
            <a:avLst/>
          </a:prstGeom>
        </p:spPr>
      </p:pic>
      <p:grpSp>
        <p:nvGrpSpPr>
          <p:cNvPr id="7" name="Группа 6"/>
          <p:cNvGrpSpPr/>
          <p:nvPr/>
        </p:nvGrpSpPr>
        <p:grpSpPr>
          <a:xfrm>
            <a:off x="3492134" y="3198225"/>
            <a:ext cx="1948334" cy="1439491"/>
            <a:chOff x="7279208" y="3920691"/>
            <a:chExt cx="1948334" cy="1439491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1239" y="3920691"/>
              <a:ext cx="1377950" cy="1036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7279208" y="4836962"/>
              <a:ext cx="19483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  первые</a:t>
              </a:r>
              <a:endParaRPr lang="ru-RU" sz="2800" b="1" dirty="0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7164288" y="5026820"/>
            <a:ext cx="1665404" cy="1396014"/>
            <a:chOff x="7273556" y="4656473"/>
            <a:chExt cx="1665404" cy="1675045"/>
          </a:xfrm>
        </p:grpSpPr>
        <p:sp>
          <p:nvSpPr>
            <p:cNvPr id="2" name="TextBox 1"/>
            <p:cNvSpPr txBox="1"/>
            <p:nvPr/>
          </p:nvSpPr>
          <p:spPr>
            <a:xfrm>
              <a:off x="7273556" y="5703718"/>
              <a:ext cx="1665404" cy="627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весенние</a:t>
              </a:r>
              <a:endParaRPr lang="ru-RU" sz="2800" b="1" dirty="0"/>
            </a:p>
          </p:txBody>
        </p:sp>
        <p:pic>
          <p:nvPicPr>
            <p:cNvPr id="23" name="Рисунок 22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71983" y="4656473"/>
              <a:ext cx="1377751" cy="1034237"/>
            </a:xfrm>
            <a:prstGeom prst="rect">
              <a:avLst/>
            </a:prstGeom>
          </p:spPr>
        </p:pic>
      </p:grpSp>
      <p:grpSp>
        <p:nvGrpSpPr>
          <p:cNvPr id="17" name="Группа 16"/>
          <p:cNvGrpSpPr/>
          <p:nvPr/>
        </p:nvGrpSpPr>
        <p:grpSpPr>
          <a:xfrm>
            <a:off x="5124740" y="4119398"/>
            <a:ext cx="1948334" cy="1439491"/>
            <a:chOff x="7279208" y="3920691"/>
            <a:chExt cx="1948334" cy="1439491"/>
          </a:xfrm>
        </p:grpSpPr>
        <p:pic>
          <p:nvPicPr>
            <p:cNvPr id="18" name="Picture 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1239" y="3920691"/>
              <a:ext cx="1377950" cy="1036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7279208" y="4836962"/>
              <a:ext cx="19483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   цветы</a:t>
              </a:r>
              <a:endParaRPr lang="ru-RU" sz="2800" b="1" dirty="0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1585369" y="4776387"/>
            <a:ext cx="1906766" cy="1559857"/>
            <a:chOff x="4127425" y="4234545"/>
            <a:chExt cx="1906766" cy="155985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9922" y="4234545"/>
              <a:ext cx="1377950" cy="1036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4127425" y="5271182"/>
              <a:ext cx="19067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появились</a:t>
              </a:r>
              <a:endParaRPr lang="ru-RU" sz="2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6760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81481E-6 L 0.02361 -0.43055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1" y="-2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-108520" y="534076"/>
            <a:ext cx="4213806" cy="2550627"/>
            <a:chOff x="574218" y="170275"/>
            <a:chExt cx="4213806" cy="2550627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95929">
              <a:off x="574218" y="620920"/>
              <a:ext cx="2594095" cy="2099982"/>
            </a:xfrm>
            <a:prstGeom prst="rect">
              <a:avLst/>
            </a:prstGeom>
          </p:spPr>
        </p:pic>
        <p:sp>
          <p:nvSpPr>
            <p:cNvPr id="14" name="Пятно 1 13"/>
            <p:cNvSpPr/>
            <p:nvPr/>
          </p:nvSpPr>
          <p:spPr>
            <a:xfrm>
              <a:off x="2483768" y="170275"/>
              <a:ext cx="2304256" cy="2016224"/>
            </a:xfrm>
            <a:prstGeom prst="irregularSeal1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882094" y="764704"/>
              <a:ext cx="15076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Глагол</a:t>
              </a:r>
              <a:endPara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7" name="Записанный звук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975768" y="793710"/>
            <a:ext cx="609600" cy="609600"/>
          </a:xfrm>
          <a:prstGeom prst="rect">
            <a:avLst/>
          </a:prstGeom>
        </p:spPr>
      </p:pic>
      <p:grpSp>
        <p:nvGrpSpPr>
          <p:cNvPr id="7" name="Группа 6"/>
          <p:cNvGrpSpPr/>
          <p:nvPr/>
        </p:nvGrpSpPr>
        <p:grpSpPr>
          <a:xfrm>
            <a:off x="3492134" y="3198225"/>
            <a:ext cx="1948334" cy="1439491"/>
            <a:chOff x="7279208" y="3920691"/>
            <a:chExt cx="1948334" cy="1439491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1239" y="3920691"/>
              <a:ext cx="1377950" cy="1036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7279208" y="4836962"/>
              <a:ext cx="19483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  всё</a:t>
              </a:r>
              <a:endParaRPr lang="ru-RU" sz="2800" b="1" dirty="0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5032115" y="4077810"/>
            <a:ext cx="1948334" cy="1439491"/>
            <a:chOff x="7279208" y="3920691"/>
            <a:chExt cx="1948334" cy="1439491"/>
          </a:xfrm>
        </p:grpSpPr>
        <p:pic>
          <p:nvPicPr>
            <p:cNvPr id="18" name="Picture 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1239" y="3920691"/>
              <a:ext cx="1377950" cy="1036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7279208" y="4836962"/>
              <a:ext cx="19483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   весне</a:t>
              </a:r>
              <a:endParaRPr lang="ru-RU" sz="2800" b="1" dirty="0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6936247" y="4637716"/>
            <a:ext cx="1906766" cy="1559857"/>
            <a:chOff x="4127425" y="4234545"/>
            <a:chExt cx="1906766" cy="155985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9922" y="4234545"/>
              <a:ext cx="1377950" cy="1036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4127425" y="5271182"/>
              <a:ext cx="19067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радуется</a:t>
              </a:r>
              <a:endParaRPr lang="ru-RU" sz="2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21305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81481E-6 L -0.39409 -0.478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05" y="-23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-108520" y="534076"/>
            <a:ext cx="4213806" cy="2550627"/>
            <a:chOff x="574218" y="170275"/>
            <a:chExt cx="4213806" cy="2550627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95929">
              <a:off x="574218" y="620920"/>
              <a:ext cx="2594095" cy="2099982"/>
            </a:xfrm>
            <a:prstGeom prst="rect">
              <a:avLst/>
            </a:prstGeom>
          </p:spPr>
        </p:pic>
        <p:sp>
          <p:nvSpPr>
            <p:cNvPr id="14" name="Пятно 1 13"/>
            <p:cNvSpPr/>
            <p:nvPr/>
          </p:nvSpPr>
          <p:spPr>
            <a:xfrm>
              <a:off x="2483768" y="170275"/>
              <a:ext cx="2304256" cy="2016224"/>
            </a:xfrm>
            <a:prstGeom prst="irregularSeal1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882094" y="764704"/>
              <a:ext cx="15076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Глагол</a:t>
              </a:r>
              <a:endPara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7" name="Записанный звук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975768" y="793710"/>
            <a:ext cx="609600" cy="6096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644008" y="1542188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Пришла…</a:t>
            </a:r>
            <a:r>
              <a:rPr lang="ru-RU" sz="2800" b="1" dirty="0" smtClean="0"/>
              <a:t> 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355976" y="260649"/>
            <a:ext cx="40324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B050"/>
                </a:solidFill>
              </a:rPr>
              <a:t> </a:t>
            </a:r>
            <a:r>
              <a:rPr lang="ru-RU" sz="8000" b="1" dirty="0" smtClean="0">
                <a:solidFill>
                  <a:srgbClr val="00B050"/>
                </a:solidFill>
              </a:rPr>
              <a:t>Весна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644008" y="2204864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Пригрело…</a:t>
            </a:r>
            <a:r>
              <a:rPr lang="ru-RU" sz="2800" b="1" dirty="0" smtClean="0"/>
              <a:t> </a:t>
            </a:r>
            <a:endParaRPr lang="ru-RU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644008" y="2852936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Прилетели…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4644008" y="3535349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Начали</a:t>
            </a: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ремонтировать…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44008" y="4149080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Появились…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4644008" y="4797152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Радуется…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" name="Багетная рамка 1"/>
          <p:cNvSpPr/>
          <p:nvPr/>
        </p:nvSpPr>
        <p:spPr>
          <a:xfrm>
            <a:off x="2199356" y="3059530"/>
            <a:ext cx="2300636" cy="1682606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Составь текст, используя каждый глагол.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1073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3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</p:childTnLst>
        </p:cTn>
      </p:par>
    </p:tnLst>
    <p:bldLst>
      <p:bldP spid="10" grpId="0"/>
      <p:bldP spid="13" grpId="0"/>
      <p:bldP spid="20" grpId="0"/>
      <p:bldP spid="21" grpId="0"/>
      <p:bldP spid="2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87</Words>
  <Application>Microsoft Office PowerPoint</Application>
  <PresentationFormat>Экран (4:3)</PresentationFormat>
  <Paragraphs>47</Paragraphs>
  <Slides>10</Slides>
  <Notes>0</Notes>
  <HiddenSlides>0</HiddenSlides>
  <MMClips>8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Отдел образования Дятловского райисполкома государственное учреждение образования «Средняя школа №3 г.Дятлово»</vt:lpstr>
      <vt:lpstr>Дорогой друг! Предлагаю тебе вместе с Каркушей встретить весну! Выбери только слова, которые обозначают действия.  Если ты выбираешь правильное слово, Каркуша съедает червячка.  Не оставь нашу птичку голодной!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Ольга</cp:lastModifiedBy>
  <cp:revision>37</cp:revision>
  <dcterms:created xsi:type="dcterms:W3CDTF">2019-03-03T14:45:24Z</dcterms:created>
  <dcterms:modified xsi:type="dcterms:W3CDTF">2021-02-28T17:21:42Z</dcterms:modified>
</cp:coreProperties>
</file>