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3" r:id="rId16"/>
    <p:sldId id="269" r:id="rId17"/>
    <p:sldId id="278" r:id="rId18"/>
    <p:sldId id="279" r:id="rId19"/>
    <p:sldId id="280" r:id="rId20"/>
    <p:sldId id="281" r:id="rId21"/>
    <p:sldId id="282" r:id="rId22"/>
    <p:sldId id="284" r:id="rId23"/>
    <p:sldId id="288" r:id="rId24"/>
    <p:sldId id="287" r:id="rId25"/>
    <p:sldId id="289" r:id="rId26"/>
    <p:sldId id="285" r:id="rId27"/>
    <p:sldId id="286" r:id="rId28"/>
    <p:sldId id="291" r:id="rId29"/>
    <p:sldId id="294" r:id="rId30"/>
    <p:sldId id="295" r:id="rId31"/>
    <p:sldId id="296" r:id="rId32"/>
    <p:sldId id="298" r:id="rId33"/>
    <p:sldId id="290" r:id="rId34"/>
    <p:sldId id="30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11" autoAdjust="0"/>
    <p:restoredTop sz="94660"/>
  </p:normalViewPr>
  <p:slideViewPr>
    <p:cSldViewPr>
      <p:cViewPr varScale="1">
        <p:scale>
          <a:sx n="86" d="100"/>
          <a:sy n="86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2">
                <a:lumMod val="75000"/>
              </a:schemeClr>
            </a:gs>
            <a:gs pos="0">
              <a:schemeClr val="accent3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0D2053-3AF6-46F3-9611-6F4D975EF7A6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4B6FCE-B4AD-4AFB-B47F-72925A8337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4;&#1082;&#1086;&#1083;&#1072;\1-4by\&#1041;&#1086;&#1085;&#1076;&#1072;&#1088;&#1077;&#1085;&#1082;&#1086;_&#1060;&#1080;&#1079;&#1084;&#1080;&#1085;&#1091;&#1090;&#1082;&#1072;.mp4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4;&#1082;&#1086;&#1083;&#1072;\1-4by\&#1063;&#1091;&#1076;&#1072;&#1088;&#1080;&#1082;&#1080;&#1057;&#1072;&#1084;&#1086;&#1083;&#1077;&#1090;.mp4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444/102699435.8dc/0_a4966_8d8ef9c1_XL.jpg.jpg" TargetMode="External"/><Relationship Id="rId3" Type="http://schemas.openxmlformats.org/officeDocument/2006/relationships/hyperlink" Target="http://tonzi.ru/forum/files/3374/fiksiki.jpg" TargetMode="External"/><Relationship Id="rId7" Type="http://schemas.openxmlformats.org/officeDocument/2006/relationships/hyperlink" Target="http://www.youloveit.ru/uploads/gallery/main/791/youloveit_ru_fixiki_kartinki02.jpg" TargetMode="External"/><Relationship Id="rId12" Type="http://schemas.openxmlformats.org/officeDocument/2006/relationships/hyperlink" Target="https://lh3.googleusercontent.com/9jOUdcHDGn_tFQbtOdRzUj5k3UtcwlMljjYpVCWSbXXqEWOlfUPYRVGev9ILq5cb6h7p=s85" TargetMode="External"/><Relationship Id="rId2" Type="http://schemas.openxmlformats.org/officeDocument/2006/relationships/hyperlink" Target="http://birdiebit.ru/uploads/images/f/i/k/fiksiki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.zber.tk/vi/R7GaLeds8JI/maxresdefault.jpg" TargetMode="External"/><Relationship Id="rId11" Type="http://schemas.openxmlformats.org/officeDocument/2006/relationships/hyperlink" Target="http://artdecoupage.ru/image/data/zagotov/youngtown_9023.jpg" TargetMode="External"/><Relationship Id="rId5" Type="http://schemas.openxmlformats.org/officeDocument/2006/relationships/hyperlink" Target="https://img.zber.tk/vi/tq0IcnbOKZ8/maxresdefault.jpg" TargetMode="External"/><Relationship Id="rId10" Type="http://schemas.openxmlformats.org/officeDocument/2006/relationships/hyperlink" Target="http://static.wixstatic.com/media/6d2c56_561eb26673eb4732865f0de2822d1c7a.png_srz_324_537_85_22_0.50_1.20_0.00_png_srz" TargetMode="External"/><Relationship Id="rId4" Type="http://schemas.openxmlformats.org/officeDocument/2006/relationships/hyperlink" Target="http://www.fixiki.ru/upload/iblock/12b/12b2772d968823c110eb9b76480d06cd.png" TargetMode="External"/><Relationship Id="rId9" Type="http://schemas.openxmlformats.org/officeDocument/2006/relationships/hyperlink" Target="http://vignette3.wikia.nocookie.net/fixiki/images/1/18/Y3d.png/revision/latest?cb=20150813153352&amp;path-prefix=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142844" y="142852"/>
            <a:ext cx="500066" cy="500066"/>
          </a:xfrm>
          <a:prstGeom prst="actionButtonInformation">
            <a:avLst/>
          </a:prstGeom>
          <a:solidFill>
            <a:srgbClr val="FFFF00"/>
          </a:solidFill>
          <a:ln w="9525">
            <a:solidFill>
              <a:srgbClr val="FF66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математики во 2 классе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41" y="1428736"/>
            <a:ext cx="89297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«Задачи на нахождение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неизвестного уменьшаемого»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857628"/>
            <a:ext cx="361926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Подготовила учитель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начальных классов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ГУО «Средняя школа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№ 21 г. Бобруйска»</a:t>
            </a:r>
          </a:p>
          <a:p>
            <a:r>
              <a:rPr lang="ru-RU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Гущарина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 Надежда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Анатольевна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iriam" pitchFamily="34" charset="-79"/>
            </a:endParaRPr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996" y="5867988"/>
            <a:ext cx="990012" cy="9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5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6498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- 12 = 6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504946" y="4831462"/>
            <a:ext cx="2741732" cy="1812248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1" name="Freeform 19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5398790" y="1968973"/>
            <a:ext cx="3311698" cy="2199875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500034" y="1965660"/>
            <a:ext cx="3316611" cy="2203188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5" name="Freeform 1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2671801" y="928670"/>
            <a:ext cx="3296955" cy="1424619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1214414" y="257174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22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1441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6" name="Прямоугольник 55">
            <a:hlinkClick r:id="" action="ppaction://hlinkshowjump?jump=nextslide"/>
          </p:cNvPr>
          <p:cNvSpPr/>
          <p:nvPr/>
        </p:nvSpPr>
        <p:spPr>
          <a:xfrm>
            <a:off x="6572264" y="250567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18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1" grpId="0" animBg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6498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- 9 = 12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Freeform 16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504946" y="4831462"/>
            <a:ext cx="2741732" cy="1812248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500034" y="1965660"/>
            <a:ext cx="3316611" cy="2203188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5" name="Freeform 1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2671801" y="928670"/>
            <a:ext cx="3296955" cy="1424619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1214414" y="257174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22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Прямоугольник 52">
            <a:hlinkClick r:id="" action="ppaction://hlinkshowjump?jump=nextslide"/>
          </p:cNvPr>
          <p:cNvSpPr/>
          <p:nvPr/>
        </p:nvSpPr>
        <p:spPr>
          <a:xfrm>
            <a:off x="121441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6498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- 6 = 7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500034" y="1965660"/>
            <a:ext cx="3316611" cy="2203188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5" name="Freeform 1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2671801" y="928670"/>
            <a:ext cx="3296955" cy="1424619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1214414" y="257174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22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>
            <a:hlinkClick r:id="" action="ppaction://hlinkshowjump?jump=nextslide"/>
          </p:cNvPr>
          <p:cNvSpPr/>
          <p:nvPr/>
        </p:nvSpPr>
        <p:spPr>
          <a:xfrm>
            <a:off x="3857620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6498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- 5 = 17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3" name="Freeform 21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500034" y="1965660"/>
            <a:ext cx="3316611" cy="2203188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9" name="Прямоугольник 48">
            <a:hlinkClick r:id="" action="ppaction://hlinkshowjump?jump=nextslide"/>
          </p:cNvPr>
          <p:cNvSpPr/>
          <p:nvPr/>
        </p:nvSpPr>
        <p:spPr>
          <a:xfrm>
            <a:off x="1214414" y="257174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22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3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428860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- 4 =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71414"/>
            <a:ext cx="1820150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26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6929454" y="71414"/>
            <a:ext cx="1785950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27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40" grpId="0" animBg="1"/>
      <p:bldP spid="55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4742" y="0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446" y="1124744"/>
            <a:ext cx="8063636" cy="4536504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39552" y="286868"/>
            <a:ext cx="8136904" cy="4006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3568" y="588744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 вазе 3 василька</a:t>
            </a:r>
          </a:p>
          <a:p>
            <a:pPr algn="ctr"/>
            <a:r>
              <a:rPr lang="ru-RU" sz="5400" b="1" spc="50" dirty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и</a:t>
            </a:r>
            <a:r>
              <a:rPr lang="ru-RU" sz="54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4 ромашки.</a:t>
            </a:r>
          </a:p>
          <a:p>
            <a:pPr algn="ctr"/>
            <a:r>
              <a:rPr lang="ru-RU" sz="5400" b="1" cap="none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Сколько цветов в вазе?</a:t>
            </a:r>
            <a:endParaRPr lang="ru-RU" sz="54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9552" y="4509120"/>
            <a:ext cx="2448272" cy="20031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>
            <a:hlinkClick r:id="" action="ppaction://hlinkshowjump?jump=nextslide"/>
          </p:cNvPr>
          <p:cNvSpPr/>
          <p:nvPr/>
        </p:nvSpPr>
        <p:spPr>
          <a:xfrm>
            <a:off x="3383868" y="4509120"/>
            <a:ext cx="2448272" cy="20031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28184" y="4509120"/>
            <a:ext cx="2448272" cy="20031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11668" y="5002846"/>
            <a:ext cx="7040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9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00300" y="5002846"/>
            <a:ext cx="7040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8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4255984" y="5002846"/>
            <a:ext cx="7040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7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446" y="1124744"/>
            <a:ext cx="8063636" cy="4536504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760" y="568863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2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00264"/>
            <a:ext cx="8136904" cy="457700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39552" y="286868"/>
            <a:ext cx="8136904" cy="4006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3568" y="588744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Марине 7 лет, а Коле на 3 года меньше.</a:t>
            </a:r>
          </a:p>
          <a:p>
            <a:pPr algn="ctr"/>
            <a:r>
              <a:rPr lang="ru-RU" sz="5400" b="1" cap="none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Сколько лет Коле?</a:t>
            </a:r>
            <a:endParaRPr lang="ru-RU" sz="54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9552" y="4509120"/>
            <a:ext cx="2448272" cy="20031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83868" y="4509120"/>
            <a:ext cx="2448272" cy="20031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>
            <a:hlinkClick r:id="" action="ppaction://hlinkshowjump?jump=nextslide"/>
          </p:cNvPr>
          <p:cNvSpPr/>
          <p:nvPr/>
        </p:nvSpPr>
        <p:spPr>
          <a:xfrm>
            <a:off x="6228184" y="4509120"/>
            <a:ext cx="2448272" cy="20031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11668" y="5002846"/>
            <a:ext cx="7040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5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00300" y="5002846"/>
            <a:ext cx="7040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4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4255984" y="5002846"/>
            <a:ext cx="7040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3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00264"/>
            <a:ext cx="8136904" cy="4577008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760" y="568863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2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41" y="1428736"/>
            <a:ext cx="892971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СЧИТАЕМ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ВЫБИРАЕМ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ОТВЕТЫ</a:t>
            </a:r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5643578"/>
            <a:ext cx="1214422" cy="12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5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0728"/>
            <a:ext cx="8424936" cy="4739027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51520" y="286868"/>
            <a:ext cx="8676456" cy="4942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150887"/>
            <a:ext cx="88204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 стоянке 12 грузовых машин и 7 легковых.</a:t>
            </a:r>
          </a:p>
          <a:p>
            <a:pPr algn="ctr"/>
            <a:r>
              <a:rPr lang="ru-RU" sz="5400" b="1" cap="none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 сколько грузовых машин больше, чем легковых?</a:t>
            </a:r>
            <a:endParaRPr lang="ru-RU" sz="54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Скругленный прямоугольник 31">
            <a:hlinkClick r:id="" action="ppaction://hlinkshowjump?jump=nextslide"/>
          </p:cNvPr>
          <p:cNvSpPr/>
          <p:nvPr/>
        </p:nvSpPr>
        <p:spPr>
          <a:xfrm>
            <a:off x="539552" y="5517232"/>
            <a:ext cx="2448272" cy="1139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83868" y="5517232"/>
            <a:ext cx="2448272" cy="1139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28184" y="5517232"/>
            <a:ext cx="2448272" cy="1139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Прямоугольник 32">
            <a:hlinkClick r:id="" action="ppaction://hlinkshowjump?jump=nextslide"/>
          </p:cNvPr>
          <p:cNvSpPr/>
          <p:nvPr/>
        </p:nvSpPr>
        <p:spPr>
          <a:xfrm>
            <a:off x="1411668" y="5578910"/>
            <a:ext cx="7040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5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00300" y="5578910"/>
            <a:ext cx="7040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4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4255984" y="5578910"/>
            <a:ext cx="7040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3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6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0728"/>
            <a:ext cx="8424936" cy="4739027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760" y="568863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9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Бондаренко_Физминут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42852"/>
            <a:ext cx="8143932" cy="6107949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760" y="568863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0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760" y="568863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1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ЧударикиСамоле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160711"/>
            <a:ext cx="8001056" cy="6000793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760" y="568863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760" y="568863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5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78762"/>
            <a:ext cx="8676456" cy="4880507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51520" y="286868"/>
            <a:ext cx="8676456" cy="4942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150887"/>
            <a:ext cx="88204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 стол положили яблоки. Когда 5 яблок убрали, на столе осталось 7 яблок. Сколько яблок положили на стол?</a:t>
            </a:r>
            <a:endParaRPr lang="ru-RU" sz="54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Скругленный прямоугольник 31">
            <a:hlinkClick r:id="" action="ppaction://hlinkshowjump?jump=nextslide"/>
          </p:cNvPr>
          <p:cNvSpPr/>
          <p:nvPr/>
        </p:nvSpPr>
        <p:spPr>
          <a:xfrm>
            <a:off x="539552" y="5517232"/>
            <a:ext cx="2448272" cy="1139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83868" y="5517232"/>
            <a:ext cx="2448272" cy="1139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28184" y="5517232"/>
            <a:ext cx="2448272" cy="1139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Прямоугольник 32">
            <a:hlinkClick r:id="" action="ppaction://hlinkshowjump?jump=nextslide"/>
          </p:cNvPr>
          <p:cNvSpPr/>
          <p:nvPr/>
        </p:nvSpPr>
        <p:spPr>
          <a:xfrm>
            <a:off x="1151982" y="5578910"/>
            <a:ext cx="12234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12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40614" y="5578910"/>
            <a:ext cx="12234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Прямоугольник 35">
            <a:hlinkClick r:id="" action="ppaction://hlinkshowjump?jump=nextslide"/>
          </p:cNvPr>
          <p:cNvSpPr/>
          <p:nvPr/>
        </p:nvSpPr>
        <p:spPr>
          <a:xfrm>
            <a:off x="3996298" y="5578910"/>
            <a:ext cx="12234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11</a:t>
            </a:r>
            <a:endParaRPr lang="ru-RU" sz="60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7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494675"/>
            <a:ext cx="9185017" cy="5166573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760" y="568863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6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76672"/>
            <a:ext cx="6819821" cy="6819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5229954" y="1556792"/>
            <a:ext cx="566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8207" y="2177569"/>
            <a:ext cx="6880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" action="ppaction://hlinkshowjump?jump=nextslide"/>
          </p:cNvPr>
          <p:cNvSpPr/>
          <p:nvPr/>
        </p:nvSpPr>
        <p:spPr>
          <a:xfrm>
            <a:off x="6096328" y="3041665"/>
            <a:ext cx="612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2573" y="3977769"/>
            <a:ext cx="675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4676943"/>
            <a:ext cx="6222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5085184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8840" y="4748951"/>
            <a:ext cx="627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1052" y="4293096"/>
            <a:ext cx="6848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3068960"/>
            <a:ext cx="69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2348880"/>
            <a:ext cx="10663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59832" y="1529497"/>
            <a:ext cx="9476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78539" y="1196752"/>
            <a:ext cx="10695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8" t="21961" r="46862"/>
          <a:stretch/>
        </p:blipFill>
        <p:spPr>
          <a:xfrm>
            <a:off x="-36512" y="1673513"/>
            <a:ext cx="1004871" cy="2850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8" t="21961" r="46862"/>
          <a:stretch/>
        </p:blipFill>
        <p:spPr>
          <a:xfrm>
            <a:off x="611560" y="2345458"/>
            <a:ext cx="749408" cy="2163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539552" y="87351"/>
            <a:ext cx="8136904" cy="8378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44624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Три часа</a:t>
            </a:r>
            <a:endParaRPr lang="ru-RU" sz="54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60232" y="3140968"/>
            <a:ext cx="2391504" cy="36201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6452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76672"/>
            <a:ext cx="6819821" cy="6819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5229954" y="1556792"/>
            <a:ext cx="566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8207" y="2177569"/>
            <a:ext cx="6880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328" y="3041665"/>
            <a:ext cx="612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2573" y="3977769"/>
            <a:ext cx="675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4676943"/>
            <a:ext cx="6222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5085184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8840" y="4748951"/>
            <a:ext cx="627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1052" y="4293096"/>
            <a:ext cx="6848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3068960"/>
            <a:ext cx="69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2348880"/>
            <a:ext cx="10663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59832" y="1529497"/>
            <a:ext cx="9476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>
            <a:hlinkClick r:id="" action="ppaction://hlinkshowjump?jump=nextslide"/>
          </p:cNvPr>
          <p:cNvSpPr/>
          <p:nvPr/>
        </p:nvSpPr>
        <p:spPr>
          <a:xfrm>
            <a:off x="4078539" y="1196752"/>
            <a:ext cx="10695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8" t="21961" r="46862"/>
          <a:stretch/>
        </p:blipFill>
        <p:spPr>
          <a:xfrm>
            <a:off x="-36512" y="1673513"/>
            <a:ext cx="1004871" cy="2850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8" t="21961" r="46862"/>
          <a:stretch/>
        </p:blipFill>
        <p:spPr>
          <a:xfrm rot="5218858">
            <a:off x="4937321" y="2778331"/>
            <a:ext cx="749408" cy="2163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539552" y="87351"/>
            <a:ext cx="8136904" cy="8378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44624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Три часа</a:t>
            </a:r>
            <a:endParaRPr lang="ru-RU" sz="54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60232" y="3140968"/>
            <a:ext cx="2391504" cy="36201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3660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76498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- 4 = 16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504946" y="4831462"/>
            <a:ext cx="2741732" cy="1812248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2681628" y="4824836"/>
            <a:ext cx="3292045" cy="181887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5398790" y="5209152"/>
            <a:ext cx="3316614" cy="1434558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8" name="Freeform 23"/>
          <p:cNvSpPr>
            <a:spLocks/>
          </p:cNvSpPr>
          <p:nvPr/>
        </p:nvSpPr>
        <p:spPr bwMode="auto">
          <a:xfrm>
            <a:off x="5968756" y="3777907"/>
            <a:ext cx="2741732" cy="1818874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9" name="Freeform 2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504946" y="3781221"/>
            <a:ext cx="2741732" cy="1431245"/>
          </a:xfrm>
          <a:custGeom>
            <a:avLst/>
            <a:gdLst>
              <a:gd name="T0" fmla="*/ 395 w 676"/>
              <a:gd name="T1" fmla="*/ 517 h 523"/>
              <a:gd name="T2" fmla="*/ 388 w 676"/>
              <a:gd name="T3" fmla="*/ 508 h 523"/>
              <a:gd name="T4" fmla="*/ 395 w 676"/>
              <a:gd name="T5" fmla="*/ 488 h 523"/>
              <a:gd name="T6" fmla="*/ 419 w 676"/>
              <a:gd name="T7" fmla="*/ 450 h 523"/>
              <a:gd name="T8" fmla="*/ 422 w 676"/>
              <a:gd name="T9" fmla="*/ 431 h 523"/>
              <a:gd name="T10" fmla="*/ 417 w 676"/>
              <a:gd name="T11" fmla="*/ 416 h 523"/>
              <a:gd name="T12" fmla="*/ 405 w 676"/>
              <a:gd name="T13" fmla="*/ 401 h 523"/>
              <a:gd name="T14" fmla="*/ 382 w 676"/>
              <a:gd name="T15" fmla="*/ 389 h 523"/>
              <a:gd name="T16" fmla="*/ 354 w 676"/>
              <a:gd name="T17" fmla="*/ 382 h 523"/>
              <a:gd name="T18" fmla="*/ 306 w 676"/>
              <a:gd name="T19" fmla="*/ 388 h 523"/>
              <a:gd name="T20" fmla="*/ 286 w 676"/>
              <a:gd name="T21" fmla="*/ 399 h 523"/>
              <a:gd name="T22" fmla="*/ 271 w 676"/>
              <a:gd name="T23" fmla="*/ 416 h 523"/>
              <a:gd name="T24" fmla="*/ 264 w 676"/>
              <a:gd name="T25" fmla="*/ 434 h 523"/>
              <a:gd name="T26" fmla="*/ 267 w 676"/>
              <a:gd name="T27" fmla="*/ 450 h 523"/>
              <a:gd name="T28" fmla="*/ 284 w 676"/>
              <a:gd name="T29" fmla="*/ 481 h 523"/>
              <a:gd name="T30" fmla="*/ 296 w 676"/>
              <a:gd name="T31" fmla="*/ 502 h 523"/>
              <a:gd name="T32" fmla="*/ 294 w 676"/>
              <a:gd name="T33" fmla="*/ 512 h 523"/>
              <a:gd name="T34" fmla="*/ 283 w 676"/>
              <a:gd name="T35" fmla="*/ 521 h 523"/>
              <a:gd name="T36" fmla="*/ 273 w 676"/>
              <a:gd name="T37" fmla="*/ 0 h 523"/>
              <a:gd name="T38" fmla="*/ 287 w 676"/>
              <a:gd name="T39" fmla="*/ 8 h 523"/>
              <a:gd name="T40" fmla="*/ 291 w 676"/>
              <a:gd name="T41" fmla="*/ 18 h 523"/>
              <a:gd name="T42" fmla="*/ 283 w 676"/>
              <a:gd name="T43" fmla="*/ 35 h 523"/>
              <a:gd name="T44" fmla="*/ 264 w 676"/>
              <a:gd name="T45" fmla="*/ 63 h 523"/>
              <a:gd name="T46" fmla="*/ 259 w 676"/>
              <a:gd name="T47" fmla="*/ 84 h 523"/>
              <a:gd name="T48" fmla="*/ 261 w 676"/>
              <a:gd name="T49" fmla="*/ 97 h 523"/>
              <a:gd name="T50" fmla="*/ 271 w 676"/>
              <a:gd name="T51" fmla="*/ 114 h 523"/>
              <a:gd name="T52" fmla="*/ 295 w 676"/>
              <a:gd name="T53" fmla="*/ 131 h 523"/>
              <a:gd name="T54" fmla="*/ 326 w 676"/>
              <a:gd name="T55" fmla="*/ 139 h 523"/>
              <a:gd name="T56" fmla="*/ 368 w 676"/>
              <a:gd name="T57" fmla="*/ 136 h 523"/>
              <a:gd name="T58" fmla="*/ 392 w 676"/>
              <a:gd name="T59" fmla="*/ 125 h 523"/>
              <a:gd name="T60" fmla="*/ 407 w 676"/>
              <a:gd name="T61" fmla="*/ 112 h 523"/>
              <a:gd name="T62" fmla="*/ 416 w 676"/>
              <a:gd name="T63" fmla="*/ 95 h 523"/>
              <a:gd name="T64" fmla="*/ 416 w 676"/>
              <a:gd name="T65" fmla="*/ 78 h 523"/>
              <a:gd name="T66" fmla="*/ 396 w 676"/>
              <a:gd name="T67" fmla="*/ 43 h 523"/>
              <a:gd name="T68" fmla="*/ 382 w 676"/>
              <a:gd name="T69" fmla="*/ 18 h 523"/>
              <a:gd name="T70" fmla="*/ 386 w 676"/>
              <a:gd name="T71" fmla="*/ 8 h 523"/>
              <a:gd name="T72" fmla="*/ 401 w 676"/>
              <a:gd name="T73" fmla="*/ 0 h 523"/>
              <a:gd name="T74" fmla="*/ 670 w 676"/>
              <a:gd name="T75" fmla="*/ 207 h 523"/>
              <a:gd name="T76" fmla="*/ 658 w 676"/>
              <a:gd name="T77" fmla="*/ 214 h 523"/>
              <a:gd name="T78" fmla="*/ 640 w 676"/>
              <a:gd name="T79" fmla="*/ 206 h 523"/>
              <a:gd name="T80" fmla="*/ 612 w 676"/>
              <a:gd name="T81" fmla="*/ 186 h 523"/>
              <a:gd name="T82" fmla="*/ 592 w 676"/>
              <a:gd name="T83" fmla="*/ 181 h 523"/>
              <a:gd name="T84" fmla="*/ 574 w 676"/>
              <a:gd name="T85" fmla="*/ 185 h 523"/>
              <a:gd name="T86" fmla="*/ 558 w 676"/>
              <a:gd name="T87" fmla="*/ 196 h 523"/>
              <a:gd name="T88" fmla="*/ 542 w 676"/>
              <a:gd name="T89" fmla="*/ 222 h 523"/>
              <a:gd name="T90" fmla="*/ 536 w 676"/>
              <a:gd name="T91" fmla="*/ 253 h 523"/>
              <a:gd name="T92" fmla="*/ 539 w 676"/>
              <a:gd name="T93" fmla="*/ 290 h 523"/>
              <a:gd name="T94" fmla="*/ 550 w 676"/>
              <a:gd name="T95" fmla="*/ 314 h 523"/>
              <a:gd name="T96" fmla="*/ 564 w 676"/>
              <a:gd name="T97" fmla="*/ 330 h 523"/>
              <a:gd name="T98" fmla="*/ 582 w 676"/>
              <a:gd name="T99" fmla="*/ 339 h 523"/>
              <a:gd name="T100" fmla="*/ 602 w 676"/>
              <a:gd name="T101" fmla="*/ 337 h 523"/>
              <a:gd name="T102" fmla="*/ 639 w 676"/>
              <a:gd name="T103" fmla="*/ 313 h 523"/>
              <a:gd name="T104" fmla="*/ 660 w 676"/>
              <a:gd name="T105" fmla="*/ 304 h 523"/>
              <a:gd name="T106" fmla="*/ 670 w 676"/>
              <a:gd name="T107" fmla="*/ 310 h 523"/>
              <a:gd name="T108" fmla="*/ 676 w 676"/>
              <a:gd name="T109" fmla="*/ 522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523"/>
              <a:gd name="T167" fmla="*/ 676 w 676"/>
              <a:gd name="T168" fmla="*/ 523 h 5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523">
                <a:moveTo>
                  <a:pt x="676" y="522"/>
                </a:moveTo>
                <a:lnTo>
                  <a:pt x="407" y="523"/>
                </a:lnTo>
                <a:lnTo>
                  <a:pt x="400" y="520"/>
                </a:lnTo>
                <a:lnTo>
                  <a:pt x="395" y="517"/>
                </a:lnTo>
                <a:lnTo>
                  <a:pt x="392" y="514"/>
                </a:lnTo>
                <a:lnTo>
                  <a:pt x="391" y="513"/>
                </a:lnTo>
                <a:lnTo>
                  <a:pt x="390" y="511"/>
                </a:lnTo>
                <a:lnTo>
                  <a:pt x="388" y="508"/>
                </a:lnTo>
                <a:lnTo>
                  <a:pt x="388" y="504"/>
                </a:lnTo>
                <a:lnTo>
                  <a:pt x="389" y="501"/>
                </a:lnTo>
                <a:lnTo>
                  <a:pt x="390" y="497"/>
                </a:lnTo>
                <a:lnTo>
                  <a:pt x="395" y="488"/>
                </a:lnTo>
                <a:lnTo>
                  <a:pt x="401" y="479"/>
                </a:lnTo>
                <a:lnTo>
                  <a:pt x="411" y="466"/>
                </a:lnTo>
                <a:lnTo>
                  <a:pt x="416" y="457"/>
                </a:lnTo>
                <a:lnTo>
                  <a:pt x="419" y="450"/>
                </a:lnTo>
                <a:lnTo>
                  <a:pt x="421" y="443"/>
                </a:lnTo>
                <a:lnTo>
                  <a:pt x="422" y="440"/>
                </a:lnTo>
                <a:lnTo>
                  <a:pt x="422" y="437"/>
                </a:lnTo>
                <a:lnTo>
                  <a:pt x="422" y="431"/>
                </a:lnTo>
                <a:lnTo>
                  <a:pt x="421" y="424"/>
                </a:lnTo>
                <a:lnTo>
                  <a:pt x="420" y="422"/>
                </a:lnTo>
                <a:lnTo>
                  <a:pt x="419" y="420"/>
                </a:lnTo>
                <a:lnTo>
                  <a:pt x="417" y="416"/>
                </a:lnTo>
                <a:lnTo>
                  <a:pt x="415" y="412"/>
                </a:lnTo>
                <a:lnTo>
                  <a:pt x="412" y="408"/>
                </a:lnTo>
                <a:lnTo>
                  <a:pt x="409" y="405"/>
                </a:lnTo>
                <a:lnTo>
                  <a:pt x="405" y="401"/>
                </a:lnTo>
                <a:lnTo>
                  <a:pt x="397" y="395"/>
                </a:lnTo>
                <a:lnTo>
                  <a:pt x="392" y="393"/>
                </a:lnTo>
                <a:lnTo>
                  <a:pt x="387" y="391"/>
                </a:lnTo>
                <a:lnTo>
                  <a:pt x="382" y="389"/>
                </a:lnTo>
                <a:lnTo>
                  <a:pt x="377" y="387"/>
                </a:lnTo>
                <a:lnTo>
                  <a:pt x="366" y="384"/>
                </a:lnTo>
                <a:lnTo>
                  <a:pt x="360" y="383"/>
                </a:lnTo>
                <a:lnTo>
                  <a:pt x="354" y="382"/>
                </a:lnTo>
                <a:lnTo>
                  <a:pt x="342" y="382"/>
                </a:lnTo>
                <a:lnTo>
                  <a:pt x="330" y="383"/>
                </a:lnTo>
                <a:lnTo>
                  <a:pt x="319" y="385"/>
                </a:lnTo>
                <a:lnTo>
                  <a:pt x="306" y="388"/>
                </a:lnTo>
                <a:lnTo>
                  <a:pt x="301" y="390"/>
                </a:lnTo>
                <a:lnTo>
                  <a:pt x="296" y="393"/>
                </a:lnTo>
                <a:lnTo>
                  <a:pt x="291" y="396"/>
                </a:lnTo>
                <a:lnTo>
                  <a:pt x="286" y="399"/>
                </a:lnTo>
                <a:lnTo>
                  <a:pt x="282" y="403"/>
                </a:lnTo>
                <a:lnTo>
                  <a:pt x="278" y="406"/>
                </a:lnTo>
                <a:lnTo>
                  <a:pt x="274" y="411"/>
                </a:lnTo>
                <a:lnTo>
                  <a:pt x="271" y="416"/>
                </a:lnTo>
                <a:lnTo>
                  <a:pt x="268" y="420"/>
                </a:lnTo>
                <a:lnTo>
                  <a:pt x="266" y="425"/>
                </a:lnTo>
                <a:lnTo>
                  <a:pt x="265" y="429"/>
                </a:lnTo>
                <a:lnTo>
                  <a:pt x="264" y="434"/>
                </a:lnTo>
                <a:lnTo>
                  <a:pt x="264" y="438"/>
                </a:lnTo>
                <a:lnTo>
                  <a:pt x="265" y="442"/>
                </a:lnTo>
                <a:lnTo>
                  <a:pt x="265" y="446"/>
                </a:lnTo>
                <a:lnTo>
                  <a:pt x="267" y="450"/>
                </a:lnTo>
                <a:lnTo>
                  <a:pt x="270" y="458"/>
                </a:lnTo>
                <a:lnTo>
                  <a:pt x="274" y="467"/>
                </a:lnTo>
                <a:lnTo>
                  <a:pt x="279" y="474"/>
                </a:lnTo>
                <a:lnTo>
                  <a:pt x="284" y="481"/>
                </a:lnTo>
                <a:lnTo>
                  <a:pt x="288" y="487"/>
                </a:lnTo>
                <a:lnTo>
                  <a:pt x="292" y="493"/>
                </a:lnTo>
                <a:lnTo>
                  <a:pt x="295" y="499"/>
                </a:lnTo>
                <a:lnTo>
                  <a:pt x="296" y="502"/>
                </a:lnTo>
                <a:lnTo>
                  <a:pt x="296" y="505"/>
                </a:lnTo>
                <a:lnTo>
                  <a:pt x="296" y="507"/>
                </a:lnTo>
                <a:lnTo>
                  <a:pt x="295" y="510"/>
                </a:lnTo>
                <a:lnTo>
                  <a:pt x="294" y="512"/>
                </a:lnTo>
                <a:lnTo>
                  <a:pt x="292" y="514"/>
                </a:lnTo>
                <a:lnTo>
                  <a:pt x="290" y="517"/>
                </a:lnTo>
                <a:lnTo>
                  <a:pt x="287" y="519"/>
                </a:lnTo>
                <a:lnTo>
                  <a:pt x="283" y="521"/>
                </a:lnTo>
                <a:lnTo>
                  <a:pt x="278" y="523"/>
                </a:lnTo>
                <a:lnTo>
                  <a:pt x="0" y="523"/>
                </a:lnTo>
                <a:lnTo>
                  <a:pt x="0" y="0"/>
                </a:lnTo>
                <a:lnTo>
                  <a:pt x="273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7" y="8"/>
                </a:lnTo>
                <a:lnTo>
                  <a:pt x="289" y="10"/>
                </a:lnTo>
                <a:lnTo>
                  <a:pt x="290" y="13"/>
                </a:lnTo>
                <a:lnTo>
                  <a:pt x="291" y="15"/>
                </a:lnTo>
                <a:lnTo>
                  <a:pt x="291" y="18"/>
                </a:lnTo>
                <a:lnTo>
                  <a:pt x="290" y="21"/>
                </a:lnTo>
                <a:lnTo>
                  <a:pt x="289" y="23"/>
                </a:lnTo>
                <a:lnTo>
                  <a:pt x="287" y="29"/>
                </a:lnTo>
                <a:lnTo>
                  <a:pt x="283" y="35"/>
                </a:lnTo>
                <a:lnTo>
                  <a:pt x="278" y="42"/>
                </a:lnTo>
                <a:lnTo>
                  <a:pt x="273" y="49"/>
                </a:lnTo>
                <a:lnTo>
                  <a:pt x="269" y="56"/>
                </a:lnTo>
                <a:lnTo>
                  <a:pt x="264" y="63"/>
                </a:lnTo>
                <a:lnTo>
                  <a:pt x="261" y="72"/>
                </a:lnTo>
                <a:lnTo>
                  <a:pt x="260" y="76"/>
                </a:lnTo>
                <a:lnTo>
                  <a:pt x="259" y="80"/>
                </a:lnTo>
                <a:lnTo>
                  <a:pt x="259" y="84"/>
                </a:lnTo>
                <a:lnTo>
                  <a:pt x="259" y="89"/>
                </a:lnTo>
                <a:lnTo>
                  <a:pt x="259" y="91"/>
                </a:lnTo>
                <a:lnTo>
                  <a:pt x="260" y="93"/>
                </a:lnTo>
                <a:lnTo>
                  <a:pt x="261" y="97"/>
                </a:lnTo>
                <a:lnTo>
                  <a:pt x="263" y="102"/>
                </a:lnTo>
                <a:lnTo>
                  <a:pt x="265" y="107"/>
                </a:lnTo>
                <a:lnTo>
                  <a:pt x="268" y="110"/>
                </a:lnTo>
                <a:lnTo>
                  <a:pt x="271" y="114"/>
                </a:lnTo>
                <a:lnTo>
                  <a:pt x="275" y="117"/>
                </a:lnTo>
                <a:lnTo>
                  <a:pt x="278" y="121"/>
                </a:lnTo>
                <a:lnTo>
                  <a:pt x="286" y="126"/>
                </a:lnTo>
                <a:lnTo>
                  <a:pt x="295" y="131"/>
                </a:lnTo>
                <a:lnTo>
                  <a:pt x="300" y="133"/>
                </a:lnTo>
                <a:lnTo>
                  <a:pt x="304" y="135"/>
                </a:lnTo>
                <a:lnTo>
                  <a:pt x="315" y="138"/>
                </a:lnTo>
                <a:lnTo>
                  <a:pt x="326" y="139"/>
                </a:lnTo>
                <a:lnTo>
                  <a:pt x="337" y="140"/>
                </a:lnTo>
                <a:lnTo>
                  <a:pt x="347" y="140"/>
                </a:lnTo>
                <a:lnTo>
                  <a:pt x="358" y="139"/>
                </a:lnTo>
                <a:lnTo>
                  <a:pt x="368" y="136"/>
                </a:lnTo>
                <a:lnTo>
                  <a:pt x="378" y="133"/>
                </a:lnTo>
                <a:lnTo>
                  <a:pt x="383" y="131"/>
                </a:lnTo>
                <a:lnTo>
                  <a:pt x="388" y="128"/>
                </a:lnTo>
                <a:lnTo>
                  <a:pt x="392" y="125"/>
                </a:lnTo>
                <a:lnTo>
                  <a:pt x="396" y="122"/>
                </a:lnTo>
                <a:lnTo>
                  <a:pt x="400" y="119"/>
                </a:lnTo>
                <a:lnTo>
                  <a:pt x="404" y="116"/>
                </a:lnTo>
                <a:lnTo>
                  <a:pt x="407" y="112"/>
                </a:lnTo>
                <a:lnTo>
                  <a:pt x="410" y="108"/>
                </a:lnTo>
                <a:lnTo>
                  <a:pt x="413" y="103"/>
                </a:lnTo>
                <a:lnTo>
                  <a:pt x="415" y="99"/>
                </a:lnTo>
                <a:lnTo>
                  <a:pt x="416" y="95"/>
                </a:lnTo>
                <a:lnTo>
                  <a:pt x="417" y="91"/>
                </a:lnTo>
                <a:lnTo>
                  <a:pt x="417" y="86"/>
                </a:lnTo>
                <a:lnTo>
                  <a:pt x="416" y="82"/>
                </a:lnTo>
                <a:lnTo>
                  <a:pt x="416" y="78"/>
                </a:lnTo>
                <a:lnTo>
                  <a:pt x="414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2" y="18"/>
                </a:lnTo>
                <a:lnTo>
                  <a:pt x="382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8" y="6"/>
                </a:lnTo>
                <a:lnTo>
                  <a:pt x="391" y="4"/>
                </a:lnTo>
                <a:lnTo>
                  <a:pt x="396" y="1"/>
                </a:lnTo>
                <a:lnTo>
                  <a:pt x="401" y="0"/>
                </a:lnTo>
                <a:lnTo>
                  <a:pt x="676" y="0"/>
                </a:lnTo>
                <a:lnTo>
                  <a:pt x="676" y="194"/>
                </a:lnTo>
                <a:lnTo>
                  <a:pt x="672" y="204"/>
                </a:lnTo>
                <a:lnTo>
                  <a:pt x="670" y="207"/>
                </a:lnTo>
                <a:lnTo>
                  <a:pt x="668" y="210"/>
                </a:lnTo>
                <a:lnTo>
                  <a:pt x="665" y="212"/>
                </a:lnTo>
                <a:lnTo>
                  <a:pt x="663" y="213"/>
                </a:lnTo>
                <a:lnTo>
                  <a:pt x="658" y="214"/>
                </a:lnTo>
                <a:lnTo>
                  <a:pt x="655" y="213"/>
                </a:lnTo>
                <a:lnTo>
                  <a:pt x="652" y="212"/>
                </a:lnTo>
                <a:lnTo>
                  <a:pt x="647" y="210"/>
                </a:lnTo>
                <a:lnTo>
                  <a:pt x="640" y="206"/>
                </a:lnTo>
                <a:lnTo>
                  <a:pt x="634" y="201"/>
                </a:lnTo>
                <a:lnTo>
                  <a:pt x="627" y="195"/>
                </a:lnTo>
                <a:lnTo>
                  <a:pt x="620" y="191"/>
                </a:lnTo>
                <a:lnTo>
                  <a:pt x="612" y="186"/>
                </a:lnTo>
                <a:lnTo>
                  <a:pt x="605" y="183"/>
                </a:lnTo>
                <a:lnTo>
                  <a:pt x="600" y="182"/>
                </a:lnTo>
                <a:lnTo>
                  <a:pt x="596" y="181"/>
                </a:lnTo>
                <a:lnTo>
                  <a:pt x="592" y="181"/>
                </a:lnTo>
                <a:lnTo>
                  <a:pt x="588" y="181"/>
                </a:lnTo>
                <a:lnTo>
                  <a:pt x="583" y="182"/>
                </a:lnTo>
                <a:lnTo>
                  <a:pt x="579" y="183"/>
                </a:lnTo>
                <a:lnTo>
                  <a:pt x="574" y="185"/>
                </a:lnTo>
                <a:lnTo>
                  <a:pt x="570" y="187"/>
                </a:lnTo>
                <a:lnTo>
                  <a:pt x="565" y="190"/>
                </a:lnTo>
                <a:lnTo>
                  <a:pt x="561" y="193"/>
                </a:lnTo>
                <a:lnTo>
                  <a:pt x="558" y="196"/>
                </a:lnTo>
                <a:lnTo>
                  <a:pt x="555" y="201"/>
                </a:lnTo>
                <a:lnTo>
                  <a:pt x="549" y="209"/>
                </a:lnTo>
                <a:lnTo>
                  <a:pt x="544" y="218"/>
                </a:lnTo>
                <a:lnTo>
                  <a:pt x="542" y="222"/>
                </a:lnTo>
                <a:lnTo>
                  <a:pt x="541" y="227"/>
                </a:lnTo>
                <a:lnTo>
                  <a:pt x="538" y="237"/>
                </a:lnTo>
                <a:lnTo>
                  <a:pt x="536" y="248"/>
                </a:lnTo>
                <a:lnTo>
                  <a:pt x="536" y="253"/>
                </a:lnTo>
                <a:lnTo>
                  <a:pt x="535" y="258"/>
                </a:lnTo>
                <a:lnTo>
                  <a:pt x="536" y="269"/>
                </a:lnTo>
                <a:lnTo>
                  <a:pt x="537" y="280"/>
                </a:lnTo>
                <a:lnTo>
                  <a:pt x="539" y="290"/>
                </a:lnTo>
                <a:lnTo>
                  <a:pt x="543" y="300"/>
                </a:lnTo>
                <a:lnTo>
                  <a:pt x="545" y="305"/>
                </a:lnTo>
                <a:lnTo>
                  <a:pt x="547" y="310"/>
                </a:lnTo>
                <a:lnTo>
                  <a:pt x="550" y="314"/>
                </a:lnTo>
                <a:lnTo>
                  <a:pt x="553" y="318"/>
                </a:lnTo>
                <a:lnTo>
                  <a:pt x="556" y="322"/>
                </a:lnTo>
                <a:lnTo>
                  <a:pt x="560" y="326"/>
                </a:lnTo>
                <a:lnTo>
                  <a:pt x="564" y="330"/>
                </a:lnTo>
                <a:lnTo>
                  <a:pt x="569" y="333"/>
                </a:lnTo>
                <a:lnTo>
                  <a:pt x="573" y="336"/>
                </a:lnTo>
                <a:lnTo>
                  <a:pt x="577" y="338"/>
                </a:lnTo>
                <a:lnTo>
                  <a:pt x="582" y="339"/>
                </a:lnTo>
                <a:lnTo>
                  <a:pt x="586" y="340"/>
                </a:lnTo>
                <a:lnTo>
                  <a:pt x="590" y="340"/>
                </a:lnTo>
                <a:lnTo>
                  <a:pt x="594" y="339"/>
                </a:lnTo>
                <a:lnTo>
                  <a:pt x="602" y="337"/>
                </a:lnTo>
                <a:lnTo>
                  <a:pt x="610" y="333"/>
                </a:lnTo>
                <a:lnTo>
                  <a:pt x="618" y="328"/>
                </a:lnTo>
                <a:lnTo>
                  <a:pt x="633" y="317"/>
                </a:lnTo>
                <a:lnTo>
                  <a:pt x="639" y="313"/>
                </a:lnTo>
                <a:lnTo>
                  <a:pt x="646" y="308"/>
                </a:lnTo>
                <a:lnTo>
                  <a:pt x="652" y="305"/>
                </a:lnTo>
                <a:lnTo>
                  <a:pt x="658" y="304"/>
                </a:lnTo>
                <a:lnTo>
                  <a:pt x="660" y="304"/>
                </a:lnTo>
                <a:lnTo>
                  <a:pt x="663" y="305"/>
                </a:lnTo>
                <a:lnTo>
                  <a:pt x="665" y="306"/>
                </a:lnTo>
                <a:lnTo>
                  <a:pt x="668" y="308"/>
                </a:lnTo>
                <a:lnTo>
                  <a:pt x="670" y="310"/>
                </a:lnTo>
                <a:lnTo>
                  <a:pt x="672" y="314"/>
                </a:lnTo>
                <a:lnTo>
                  <a:pt x="674" y="318"/>
                </a:lnTo>
                <a:lnTo>
                  <a:pt x="676" y="323"/>
                </a:lnTo>
                <a:lnTo>
                  <a:pt x="676" y="52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1" name="Freeform 19"/>
          <p:cNvSpPr>
            <a:spLocks/>
          </p:cNvSpPr>
          <p:nvPr/>
        </p:nvSpPr>
        <p:spPr bwMode="auto">
          <a:xfrm>
            <a:off x="5398790" y="1968973"/>
            <a:ext cx="3311698" cy="2199875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3241766" y="1968973"/>
            <a:ext cx="2726991" cy="1808935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500034" y="1965660"/>
            <a:ext cx="3316611" cy="2203188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4" name="Freeform 22"/>
          <p:cNvSpPr>
            <a:spLocks/>
          </p:cNvSpPr>
          <p:nvPr/>
        </p:nvSpPr>
        <p:spPr bwMode="auto">
          <a:xfrm>
            <a:off x="5398790" y="928670"/>
            <a:ext cx="3311698" cy="1424619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2671801" y="928670"/>
            <a:ext cx="3296955" cy="1424619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500034" y="928670"/>
            <a:ext cx="2746644" cy="1424619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42976" y="107691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14414" y="257174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22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72264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2" name="Прямоугольник 51">
            <a:hlinkClick r:id="" action="ppaction://hlinkshowjump?jump=nextslide"/>
          </p:cNvPr>
          <p:cNvSpPr/>
          <p:nvPr/>
        </p:nvSpPr>
        <p:spPr>
          <a:xfrm>
            <a:off x="1142976" y="4071942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20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1441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29058" y="250030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17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250567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18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72264" y="400050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9058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14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7226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9" grpId="0" animBg="1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76672"/>
            <a:ext cx="6819821" cy="6819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5229954" y="1556792"/>
            <a:ext cx="566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8207" y="2177569"/>
            <a:ext cx="6880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328" y="3041665"/>
            <a:ext cx="612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2573" y="3977769"/>
            <a:ext cx="675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4676943"/>
            <a:ext cx="6222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5085184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8840" y="4748951"/>
            <a:ext cx="627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1052" y="4293096"/>
            <a:ext cx="6848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3068960"/>
            <a:ext cx="69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2348880"/>
            <a:ext cx="10663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59832" y="1529497"/>
            <a:ext cx="9476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78539" y="1196752"/>
            <a:ext cx="10695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8" t="21961" r="46862"/>
          <a:stretch/>
        </p:blipFill>
        <p:spPr>
          <a:xfrm>
            <a:off x="3923928" y="1412776"/>
            <a:ext cx="1004871" cy="2850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8" t="21961" r="46862"/>
          <a:stretch/>
        </p:blipFill>
        <p:spPr>
          <a:xfrm rot="5218858">
            <a:off x="4937321" y="2778331"/>
            <a:ext cx="749408" cy="2163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539552" y="87351"/>
            <a:ext cx="8136904" cy="8378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44624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Три часа</a:t>
            </a:r>
            <a:endParaRPr lang="ru-RU" sz="54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60232" y="3140968"/>
            <a:ext cx="2391504" cy="36201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" name="Рисунок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5661248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2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76672"/>
            <a:ext cx="6819821" cy="6819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5229954" y="1556792"/>
            <a:ext cx="566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8207" y="2177569"/>
            <a:ext cx="6880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" action="ppaction://hlinkshowjump?jump=nextslide"/>
          </p:cNvPr>
          <p:cNvSpPr/>
          <p:nvPr/>
        </p:nvSpPr>
        <p:spPr>
          <a:xfrm>
            <a:off x="6096328" y="3041665"/>
            <a:ext cx="612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2573" y="3977769"/>
            <a:ext cx="675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4676943"/>
            <a:ext cx="6222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5085184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8840" y="4748951"/>
            <a:ext cx="627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1052" y="4293096"/>
            <a:ext cx="6848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3068960"/>
            <a:ext cx="69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2348880"/>
            <a:ext cx="10663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59832" y="1529497"/>
            <a:ext cx="9476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>
            <a:hlinkClick r:id="" action="ppaction://hlinkshowjump?jump=nextslide"/>
          </p:cNvPr>
          <p:cNvSpPr/>
          <p:nvPr/>
        </p:nvSpPr>
        <p:spPr>
          <a:xfrm>
            <a:off x="4078539" y="1196752"/>
            <a:ext cx="10695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8" t="21961" r="46862"/>
          <a:stretch/>
        </p:blipFill>
        <p:spPr>
          <a:xfrm>
            <a:off x="-36512" y="1673513"/>
            <a:ext cx="1004871" cy="2850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8" t="21961" r="46862"/>
          <a:stretch/>
        </p:blipFill>
        <p:spPr>
          <a:xfrm>
            <a:off x="611560" y="2345458"/>
            <a:ext cx="749408" cy="2163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539552" y="87351"/>
            <a:ext cx="8136904" cy="8378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44624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Десять часов</a:t>
            </a:r>
            <a:endParaRPr lang="ru-RU" sz="54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04248" y="3068960"/>
            <a:ext cx="2215754" cy="36724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3648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76672"/>
            <a:ext cx="6819821" cy="6819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5229954" y="1556792"/>
            <a:ext cx="566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8207" y="2177569"/>
            <a:ext cx="6880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" action="ppaction://hlinkshowjump?jump=nextslide"/>
          </p:cNvPr>
          <p:cNvSpPr/>
          <p:nvPr/>
        </p:nvSpPr>
        <p:spPr>
          <a:xfrm>
            <a:off x="6096328" y="3041665"/>
            <a:ext cx="612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2573" y="3977769"/>
            <a:ext cx="675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4676943"/>
            <a:ext cx="6222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5085184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8840" y="4748951"/>
            <a:ext cx="627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1052" y="4293096"/>
            <a:ext cx="6848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3068960"/>
            <a:ext cx="69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2348880"/>
            <a:ext cx="10663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59832" y="1529497"/>
            <a:ext cx="9476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78539" y="1196752"/>
            <a:ext cx="10695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8" t="21961" r="46862"/>
          <a:stretch/>
        </p:blipFill>
        <p:spPr>
          <a:xfrm>
            <a:off x="3937375" y="1370964"/>
            <a:ext cx="1004871" cy="2850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8" t="21961" r="46862"/>
          <a:stretch/>
        </p:blipFill>
        <p:spPr>
          <a:xfrm rot="18166040">
            <a:off x="3360306" y="2455679"/>
            <a:ext cx="749408" cy="2163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539552" y="87351"/>
            <a:ext cx="8136904" cy="8378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44624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3810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Десять часов</a:t>
            </a:r>
            <a:endParaRPr lang="ru-RU" sz="5400" b="1" cap="none" spc="50" dirty="0">
              <a:ln w="3810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04248" y="3068960"/>
            <a:ext cx="2215754" cy="36724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5" name="Рисунок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92" y="5661248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0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3977640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215338" y="6000768"/>
            <a:ext cx="714380" cy="714380"/>
          </a:xfrm>
          <a:prstGeom prst="actionButtonBlank">
            <a:avLst/>
          </a:prstGeom>
          <a:solidFill>
            <a:srgbClr val="FFFF00"/>
          </a:solidFill>
          <a:ln w="57150">
            <a:solidFill>
              <a:srgbClr val="FF66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7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8725" y="129581"/>
            <a:ext cx="21465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79579"/>
            <a:ext cx="878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Кадры из мультсериала «</a:t>
            </a:r>
            <a:r>
              <a:rPr lang="ru-RU" dirty="0" err="1" smtClean="0">
                <a:solidFill>
                  <a:srgbClr val="002060"/>
                </a:solidFill>
              </a:rPr>
              <a:t>Фиксики</a:t>
            </a:r>
            <a:r>
              <a:rPr lang="ru-RU" dirty="0" smtClean="0">
                <a:solidFill>
                  <a:srgbClr val="002060"/>
                </a:solidFill>
              </a:rPr>
              <a:t>»: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u="sng" dirty="0" smtClean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birdiebit.ru/uploads/images/f/i/k/fiksiki.jpg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tonzi.ru/forum/files/3374/fiksiki.jpg</a:t>
            </a:r>
            <a:r>
              <a:rPr lang="ru-RU" dirty="0" smtClean="0"/>
              <a:t>;  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</a:t>
            </a:r>
            <a:r>
              <a:rPr lang="ru-RU" u="sng" dirty="0" smtClean="0">
                <a:hlinkClick r:id="rId4"/>
              </a:rPr>
              <a:t>www.fixiki.ru/upload/iblock/12b/12b2772d968823c110eb9b76480d06cd.png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hlinkClick r:id="rId5"/>
              </a:rPr>
              <a:t>https://</a:t>
            </a:r>
            <a:r>
              <a:rPr lang="ru-RU" u="sng" dirty="0" smtClean="0">
                <a:hlinkClick r:id="rId5"/>
              </a:rPr>
              <a:t>img.zber.tk/vi/tq0IcnbOKZ8/maxresdefault.jpg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hlinkClick r:id="rId6"/>
              </a:rPr>
              <a:t>https://</a:t>
            </a:r>
            <a:r>
              <a:rPr lang="ru-RU" u="sng" dirty="0" smtClean="0">
                <a:hlinkClick r:id="rId6"/>
              </a:rPr>
              <a:t>img.zber.tk/vi/R7GaLeds8JI/maxresdefault.jpg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hlinkClick r:id="rId7"/>
              </a:rPr>
              <a:t>http://</a:t>
            </a:r>
            <a:r>
              <a:rPr lang="ru-RU" u="sng" dirty="0" smtClean="0">
                <a:hlinkClick r:id="rId7"/>
              </a:rPr>
              <a:t>www.youloveit.ru/uploads/gallery/main/791/youloveit_ru_fixiki_kartinki02.jpg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hlinkClick r:id="rId8"/>
              </a:rPr>
              <a:t>http://</a:t>
            </a:r>
            <a:r>
              <a:rPr lang="ru-RU" u="sng" dirty="0" smtClean="0">
                <a:hlinkClick r:id="rId8"/>
              </a:rPr>
              <a:t>img-fotki.yandex.ru/get/6444/102699435.8dc/0_a4966_8d8ef9c1_XL.jpg.jpg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Фигурки </a:t>
            </a:r>
            <a:r>
              <a:rPr lang="ru-RU" dirty="0" err="1" smtClean="0">
                <a:solidFill>
                  <a:srgbClr val="002060"/>
                </a:solidFill>
              </a:rPr>
              <a:t>фиксиков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u="sng" dirty="0" smtClean="0">
                <a:hlinkClick r:id="rId9"/>
              </a:rPr>
              <a:t>http://vignette3.wikia.nocookie.net/fixiki/images/1/18/Y3d.png/revision/latest?cb=20150813153352&amp;path-prefix=ru</a:t>
            </a:r>
            <a:r>
              <a:rPr lang="ru-RU" dirty="0" smtClean="0"/>
              <a:t> 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hlinkClick r:id="rId10"/>
              </a:rPr>
              <a:t>http://static.wixstatic.com/media/6d2c56_561eb26673eb4732865f0de2822d1c7a.png_srz_324_537_85_22_0.50_1.20_0.00_png_srz</a:t>
            </a:r>
            <a:r>
              <a:rPr lang="ru-RU" dirty="0" smtClean="0"/>
              <a:t> 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Стрелки часов:</a:t>
            </a:r>
          </a:p>
          <a:p>
            <a:r>
              <a:rPr lang="ru-RU" u="sng" dirty="0" smtClean="0">
                <a:hlinkClick r:id="rId11"/>
              </a:rPr>
              <a:t>http://</a:t>
            </a:r>
            <a:r>
              <a:rPr lang="ru-RU" u="sng" dirty="0" smtClean="0">
                <a:hlinkClick r:id="rId11"/>
              </a:rPr>
              <a:t>artdecoupage.ru/image/data/zagotov/youngtown_9023.jpg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Знак «</a:t>
            </a:r>
            <a:r>
              <a:rPr lang="ru-RU" dirty="0" err="1" smtClean="0">
                <a:solidFill>
                  <a:srgbClr val="002060"/>
                </a:solidFill>
              </a:rPr>
              <a:t>Помогатор</a:t>
            </a:r>
            <a:r>
              <a:rPr lang="ru-RU" dirty="0" smtClean="0">
                <a:solidFill>
                  <a:srgbClr val="002060"/>
                </a:solidFill>
              </a:rPr>
              <a:t>»:</a:t>
            </a:r>
          </a:p>
          <a:p>
            <a:r>
              <a:rPr lang="ru-RU" u="sng" dirty="0" smtClean="0">
                <a:hlinkClick r:id="rId12"/>
              </a:rPr>
              <a:t>https://lh3.googleusercontent.com/9jOUdcHDGn_tFQbtOdRzUj5k3UtcwlMljjYpVCWSbXXqEWOlfUPYRVGev9ILq5cb6h7p=s85</a:t>
            </a:r>
            <a:r>
              <a:rPr lang="ru-RU" dirty="0" smtClean="0"/>
              <a:t> </a:t>
            </a:r>
            <a:r>
              <a:rPr lang="ru-RU" dirty="0" smtClean="0"/>
              <a:t>.</a:t>
            </a:r>
          </a:p>
        </p:txBody>
      </p:sp>
      <p:sp>
        <p:nvSpPr>
          <p:cNvPr id="5" name="Управляющая кнопка: возврат 4">
            <a:hlinkClick r:id="" action="ppaction://hlinkshowjump?jump=firstslide" highlightClick="1"/>
          </p:cNvPr>
          <p:cNvSpPr/>
          <p:nvPr/>
        </p:nvSpPr>
        <p:spPr>
          <a:xfrm>
            <a:off x="8429652" y="6072206"/>
            <a:ext cx="642942" cy="714356"/>
          </a:xfrm>
          <a:prstGeom prst="actionButtonReturn">
            <a:avLst/>
          </a:prstGeom>
          <a:solidFill>
            <a:srgbClr val="FFFF00"/>
          </a:solidFill>
          <a:ln w="12700">
            <a:solidFill>
              <a:srgbClr val="FF66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2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6498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- 7 = 8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504946" y="4831462"/>
            <a:ext cx="2741732" cy="1812248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2681628" y="4824836"/>
            <a:ext cx="3292045" cy="181887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5398790" y="5209152"/>
            <a:ext cx="3316614" cy="1434558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8" name="Freeform 23"/>
          <p:cNvSpPr>
            <a:spLocks/>
          </p:cNvSpPr>
          <p:nvPr/>
        </p:nvSpPr>
        <p:spPr bwMode="auto">
          <a:xfrm>
            <a:off x="5968756" y="3777907"/>
            <a:ext cx="2741732" cy="1818874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1" name="Freeform 19"/>
          <p:cNvSpPr>
            <a:spLocks/>
          </p:cNvSpPr>
          <p:nvPr/>
        </p:nvSpPr>
        <p:spPr bwMode="auto">
          <a:xfrm>
            <a:off x="5398790" y="1968973"/>
            <a:ext cx="3311698" cy="2199875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3241766" y="1968973"/>
            <a:ext cx="2726991" cy="1808935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500034" y="1965660"/>
            <a:ext cx="3316611" cy="2203188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4" name="Freeform 22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5398790" y="928670"/>
            <a:ext cx="3311698" cy="1424619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2671801" y="928670"/>
            <a:ext cx="3296955" cy="1424619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500034" y="928670"/>
            <a:ext cx="2746644" cy="1424619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42976" y="107691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14414" y="257174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22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1" name="Прямоугольник 50">
            <a:hlinkClick r:id="" action="ppaction://hlinkshowjump?jump=nextslide"/>
          </p:cNvPr>
          <p:cNvSpPr/>
          <p:nvPr/>
        </p:nvSpPr>
        <p:spPr>
          <a:xfrm>
            <a:off x="6572264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1441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29058" y="250030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17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250567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18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72264" y="400050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9058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14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7226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6498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- 3 = 2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504946" y="4831462"/>
            <a:ext cx="2741732" cy="1812248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2681628" y="4824836"/>
            <a:ext cx="3292045" cy="181887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5398790" y="5209152"/>
            <a:ext cx="3316614" cy="1434558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8" name="Freeform 2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5968756" y="3777907"/>
            <a:ext cx="2741732" cy="1818874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1" name="Freeform 19"/>
          <p:cNvSpPr>
            <a:spLocks/>
          </p:cNvSpPr>
          <p:nvPr/>
        </p:nvSpPr>
        <p:spPr bwMode="auto">
          <a:xfrm>
            <a:off x="5398790" y="1968973"/>
            <a:ext cx="3311698" cy="2199875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3241766" y="1968973"/>
            <a:ext cx="2726991" cy="1808935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500034" y="1965660"/>
            <a:ext cx="3316611" cy="2203188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2671801" y="928670"/>
            <a:ext cx="3296955" cy="1424619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500034" y="928670"/>
            <a:ext cx="2746644" cy="1424619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42976" y="107691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14414" y="257174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22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1441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29058" y="250030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17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250567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18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7" name="Прямоугольник 56">
            <a:hlinkClick r:id="" action="ppaction://hlinkshowjump?jump=nextslide"/>
          </p:cNvPr>
          <p:cNvSpPr/>
          <p:nvPr/>
        </p:nvSpPr>
        <p:spPr>
          <a:xfrm>
            <a:off x="6572264" y="400050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9058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14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7226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6498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- 2 = 9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504946" y="4831462"/>
            <a:ext cx="2741732" cy="1812248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2681628" y="4824836"/>
            <a:ext cx="3292045" cy="181887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5398790" y="5209152"/>
            <a:ext cx="3316614" cy="1434558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1" name="Freeform 19"/>
          <p:cNvSpPr>
            <a:spLocks/>
          </p:cNvSpPr>
          <p:nvPr/>
        </p:nvSpPr>
        <p:spPr bwMode="auto">
          <a:xfrm>
            <a:off x="5398790" y="1968973"/>
            <a:ext cx="3311698" cy="2199875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3241766" y="1968973"/>
            <a:ext cx="2726991" cy="1808935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500034" y="1965660"/>
            <a:ext cx="3316611" cy="2203188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2671801" y="928670"/>
            <a:ext cx="3296955" cy="1424619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6" name="Freeform 15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500034" y="928670"/>
            <a:ext cx="2746644" cy="1424619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Прямоугольник 47">
            <a:hlinkClick r:id="" action="ppaction://hlinkshowjump?jump=nextslide"/>
          </p:cNvPr>
          <p:cNvSpPr/>
          <p:nvPr/>
        </p:nvSpPr>
        <p:spPr>
          <a:xfrm>
            <a:off x="1142976" y="107691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14414" y="257174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22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1441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29058" y="250030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17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250567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18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9058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14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7226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6498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- 11 = 6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504946" y="4831462"/>
            <a:ext cx="2741732" cy="1812248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2681628" y="4824836"/>
            <a:ext cx="3292045" cy="181887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5398790" y="5209152"/>
            <a:ext cx="3316614" cy="1434558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1" name="Freeform 19"/>
          <p:cNvSpPr>
            <a:spLocks/>
          </p:cNvSpPr>
          <p:nvPr/>
        </p:nvSpPr>
        <p:spPr bwMode="auto">
          <a:xfrm>
            <a:off x="5398790" y="1968973"/>
            <a:ext cx="3311698" cy="2199875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2" name="Freeform 20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3241766" y="1968973"/>
            <a:ext cx="2726991" cy="1808935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500034" y="1965660"/>
            <a:ext cx="3316611" cy="2203188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5" name="Freeform 1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2671801" y="928670"/>
            <a:ext cx="3296955" cy="1424619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1214414" y="257174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22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1441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4" name="Прямоугольник 53">
            <a:hlinkClick r:id="" action="ppaction://hlinkshowjump?jump=nextslide"/>
          </p:cNvPr>
          <p:cNvSpPr/>
          <p:nvPr/>
        </p:nvSpPr>
        <p:spPr>
          <a:xfrm>
            <a:off x="3929058" y="250030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17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250567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18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9058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14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7226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2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6498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- 7 = 7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504946" y="4831462"/>
            <a:ext cx="2741732" cy="1812248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6" name="Freeform 17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2681628" y="4824836"/>
            <a:ext cx="3292045" cy="1818874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5398790" y="5209152"/>
            <a:ext cx="3316614" cy="1434558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1" name="Freeform 19"/>
          <p:cNvSpPr>
            <a:spLocks/>
          </p:cNvSpPr>
          <p:nvPr/>
        </p:nvSpPr>
        <p:spPr bwMode="auto">
          <a:xfrm>
            <a:off x="5398790" y="1968973"/>
            <a:ext cx="3311698" cy="2199875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500034" y="1965660"/>
            <a:ext cx="3316611" cy="2203188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5" name="Freeform 1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2671801" y="928670"/>
            <a:ext cx="3296955" cy="1424619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1214414" y="257174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22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1441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250567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18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8" name="Прямоугольник 57">
            <a:hlinkClick r:id="" action="ppaction://hlinkshowjump?jump=nextslide"/>
          </p:cNvPr>
          <p:cNvSpPr/>
          <p:nvPr/>
        </p:nvSpPr>
        <p:spPr>
          <a:xfrm>
            <a:off x="3929058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14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7226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t="-1546" r="9327" b="1546"/>
          <a:stretch/>
        </p:blipFill>
        <p:spPr>
          <a:xfrm>
            <a:off x="504946" y="857250"/>
            <a:ext cx="8243518" cy="57864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6498" y="71414"/>
            <a:ext cx="40719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1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- 10 =15</a:t>
            </a:r>
            <a:endParaRPr lang="ru-RU" sz="5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504946" y="4831462"/>
            <a:ext cx="2741732" cy="1812248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37" name="Freeform 18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5398790" y="5209152"/>
            <a:ext cx="3316614" cy="1434558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2671801" y="3393591"/>
            <a:ext cx="3871838" cy="1818874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1" name="Freeform 19"/>
          <p:cNvSpPr>
            <a:spLocks/>
          </p:cNvSpPr>
          <p:nvPr/>
        </p:nvSpPr>
        <p:spPr bwMode="auto">
          <a:xfrm>
            <a:off x="5398790" y="1968973"/>
            <a:ext cx="3311698" cy="2199875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500034" y="1965660"/>
            <a:ext cx="3316611" cy="2203188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5" name="Freeform 1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2671801" y="928670"/>
            <a:ext cx="3296955" cy="1424619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u="sng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1214414" y="257174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22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107154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1441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21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9058" y="4005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23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250567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18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9" name="Прямоугольник 58">
            <a:hlinkClick r:id="" action="ppaction://hlinkshowjump?jump=nextslide"/>
          </p:cNvPr>
          <p:cNvSpPr/>
          <p:nvPr/>
        </p:nvSpPr>
        <p:spPr>
          <a:xfrm>
            <a:off x="6572264" y="542926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25</a:t>
            </a:r>
            <a:endParaRPr lang="ru-RU" sz="5400" b="1" cap="none" spc="5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7" grpId="0" animBg="1"/>
      <p:bldP spid="5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1806</TotalTime>
  <Words>383</Words>
  <Application>Microsoft Office PowerPoint</Application>
  <PresentationFormat>Экран (4:3)</PresentationFormat>
  <Paragraphs>207</Paragraphs>
  <Slides>34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Nadin</dc:creator>
  <cp:lastModifiedBy>1</cp:lastModifiedBy>
  <cp:revision>70</cp:revision>
  <dcterms:created xsi:type="dcterms:W3CDTF">2016-09-15T02:36:02Z</dcterms:created>
  <dcterms:modified xsi:type="dcterms:W3CDTF">2017-04-15T12:58:26Z</dcterms:modified>
</cp:coreProperties>
</file>