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1DF282-A908-4004-BB1F-849D74418421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65F0549-CE86-4078-8DFC-2DE65345D2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85391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Тренажер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Звуковые схемы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930" y="3501008"/>
            <a:ext cx="6400800" cy="9319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УМК «Перспектива» 1 класс</a:t>
            </a:r>
          </a:p>
          <a:p>
            <a:r>
              <a:rPr lang="ru-RU" sz="1600" dirty="0" smtClean="0"/>
              <a:t>Составитель: </a:t>
            </a:r>
            <a:r>
              <a:rPr lang="ru-RU" sz="1600" dirty="0" err="1" smtClean="0"/>
              <a:t>Рагузина</a:t>
            </a:r>
            <a:r>
              <a:rPr lang="ru-RU" sz="1600" dirty="0" smtClean="0"/>
              <a:t> </a:t>
            </a:r>
            <a:r>
              <a:rPr lang="ru-RU" sz="1600" dirty="0" smtClean="0"/>
              <a:t>Валентина </a:t>
            </a:r>
            <a:r>
              <a:rPr lang="ru-RU" sz="1600" dirty="0" smtClean="0"/>
              <a:t>А</a:t>
            </a:r>
            <a:r>
              <a:rPr lang="ru-RU" sz="1600" dirty="0" smtClean="0"/>
              <a:t>натольевна,</a:t>
            </a:r>
            <a:endParaRPr lang="ru-RU" sz="1600" dirty="0"/>
          </a:p>
          <a:p>
            <a:r>
              <a:rPr lang="ru-RU" sz="1600" dirty="0" smtClean="0"/>
              <a:t>МБОУ СШ №3 г. Павлово Нижегородская область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1303020" cy="11963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236296" y="764704"/>
            <a:ext cx="1244600" cy="10890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959225" y="5013176"/>
            <a:ext cx="1225550" cy="1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printonic.ru/uploads/images/2016/03/14/img_56e65e1379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336241" cy="33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printonic.ru/uploads/images/2016/03/14/img_56e65e1379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336241" cy="337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81745" y="5165372"/>
            <a:ext cx="864096" cy="68852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675" y="5165373"/>
            <a:ext cx="864096" cy="68852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075437" y="5169296"/>
            <a:ext cx="864096" cy="68852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6516216" y="5169296"/>
            <a:ext cx="792088" cy="68852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4922587" y="5169296"/>
            <a:ext cx="792088" cy="68852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275856" y="5165373"/>
            <a:ext cx="792088" cy="6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9080"/>
            <a:ext cx="82296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AutoShape 2" descr="https://banner2.kisspng.com/20180316/uzw/kisspng-mushroom-cartoon-mushroom-lovely-cartoon-color-5aabd4e6af5400.0628545215212105987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edia.istockphoto.com/vectors/mushrooms-vector-id475704735?k=6&amp;m=475704735&amp;s=612x612&amp;w=0&amp;h=YjmCsC7wRZ4YBNwOfKH1MSw_1HU-mieo3ZBXa9aPDTo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media.istockphoto.com/vectors/mushrooms-vector-id475704735?k=6&amp;m=475704735&amp;s=612x612&amp;w=0&amp;h=YjmCsC7wRZ4YBNwOfKH1MSw_1HU-mieo3ZBXa9aPDTo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media.istockphoto.com/vectors/mushrooms-vector-id475704735?k=6&amp;m=475704735&amp;s=612x612&amp;w=0&amp;h=YjmCsC7wRZ4YBNwOfKH1MSw_1HU-mieo3ZBXa9aPDTo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17538"/>
            <a:ext cx="39227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49080"/>
            <a:ext cx="8229600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AutoShape 2" descr="https://banner2.kisspng.com/20180316/uzw/kisspng-mushroom-cartoon-mushroom-lovely-cartoon-color-5aabd4e6af5400.06285452152121059871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media.istockphoto.com/vectors/mushrooms-vector-id475704735?k=6&amp;m=475704735&amp;s=612x612&amp;w=0&amp;h=YjmCsC7wRZ4YBNwOfKH1MSw_1HU-mieo3ZBXa9aPDTo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media.istockphoto.com/vectors/mushrooms-vector-id475704735?k=6&amp;m=475704735&amp;s=612x612&amp;w=0&amp;h=YjmCsC7wRZ4YBNwOfKH1MSw_1HU-mieo3ZBXa9aPDTo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media.istockphoto.com/vectors/mushrooms-vector-id475704735?k=6&amp;m=475704735&amp;s=612x612&amp;w=0&amp;h=YjmCsC7wRZ4YBNwOfKH1MSw_1HU-mieo3ZBXa9aPDTo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17538"/>
            <a:ext cx="39227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771800" y="4293096"/>
            <a:ext cx="864096" cy="68852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115727" y="4298495"/>
            <a:ext cx="864096" cy="68852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5924924" y="4298495"/>
            <a:ext cx="792088" cy="688529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338028" y="4298495"/>
            <a:ext cx="792088" cy="688529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545940" y="4266944"/>
            <a:ext cx="7920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6156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Климанова Л. Ф., Макеева С. Г. Азбука. Учебник. 1 класс.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часть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yandex.ru</a:t>
            </a:r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картинки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9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ollady.ru/pic/0002/001/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6166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65618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8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ollady.ru/pic/0002/001/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6166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704" y="4684146"/>
            <a:ext cx="792088" cy="72008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2791927" y="4684146"/>
            <a:ext cx="792088" cy="68852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3707904" y="4684146"/>
            <a:ext cx="864096" cy="68852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618678" y="4684145"/>
            <a:ext cx="864096" cy="68852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5482774" y="4681256"/>
            <a:ext cx="792088" cy="6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anner2.kisspng.com/20171219/gtc/tiger-png-5a39bbcac905c4.242991721513733066823424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banner2.kisspng.com/20171219/gtc/tiger-png-5a39bbcac905c4.2429917215137330668234244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www.playcast.ru/uploads/2015/07/28/144947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92696"/>
            <a:ext cx="85041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878" y="4725144"/>
            <a:ext cx="8229600" cy="11247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banner2.kisspng.com/20171219/gtc/tiger-png-5a39bbcac905c4.242991721513733066823424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banner2.kisspng.com/20171219/gtc/tiger-png-5a39bbcac905c4.2429917215137330668234244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www.playcast.ru/uploads/2015/07/28/144947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6" y="692696"/>
            <a:ext cx="85041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9878" y="4725144"/>
            <a:ext cx="8229600" cy="11247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87305" y="4840210"/>
            <a:ext cx="792088" cy="72008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11860" y="4828702"/>
            <a:ext cx="792088" cy="68852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/>
          <a:stretch>
            <a:fillRect/>
          </a:stretch>
        </p:blipFill>
        <p:spPr>
          <a:xfrm>
            <a:off x="4106773" y="4840210"/>
            <a:ext cx="864096" cy="68852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4970869" y="4828703"/>
            <a:ext cx="864096" cy="6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00.infourok.ru/images/doc/121/142403/img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s00.infourok.ru/images/doc/121/142403/img5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s00.infourok.ru/images/doc/121/142403/img5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Documents and Settings\User\Рабочий стол\img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15617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81128"/>
            <a:ext cx="8229600" cy="9361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9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00.infourok.ru/images/doc/121/142403/img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s00.infourok.ru/images/doc/121/142403/img5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fs00.infourok.ru/images/doc/121/142403/img5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Documents and Settings\User\Рабочий стол\img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15617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581128"/>
            <a:ext cx="8229600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051720" y="4684146"/>
            <a:ext cx="864096" cy="68852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2883616" y="4684146"/>
            <a:ext cx="792088" cy="68852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435503" y="4684146"/>
            <a:ext cx="792088" cy="68852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6002581" y="4699921"/>
            <a:ext cx="792088" cy="688529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3643415" y="4684146"/>
            <a:ext cx="792088" cy="72008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175977" y="4684145"/>
            <a:ext cx="864096" cy="68852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794669" y="4683355"/>
            <a:ext cx="864096" cy="6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936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https://www.artleo.com/large/201108/7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16852"/>
            <a:ext cx="62646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5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93096"/>
            <a:ext cx="8229600" cy="9361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https://www.artleo.com/large/201108/7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16852"/>
            <a:ext cx="62646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09455" y="4476843"/>
            <a:ext cx="864096" cy="68852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39507" y="4476845"/>
            <a:ext cx="864096" cy="68852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34891" y="4476847"/>
            <a:ext cx="864096" cy="68852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340015" y="4476846"/>
            <a:ext cx="792088" cy="688529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4942803" y="4476847"/>
            <a:ext cx="792088" cy="68852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6516216" y="4476844"/>
            <a:ext cx="792088" cy="6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</TotalTime>
  <Words>23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Ясность</vt:lpstr>
      <vt:lpstr>Тренажер Звуковые схемы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1. Климанова Л. Ф., Макеева С. Г. Азбука. Учебник. 1 класс. 1 часть  2. yandex.ru    картинки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Лапина </cp:lastModifiedBy>
  <cp:revision>6</cp:revision>
  <dcterms:created xsi:type="dcterms:W3CDTF">2018-09-30T17:05:09Z</dcterms:created>
  <dcterms:modified xsi:type="dcterms:W3CDTF">2019-05-25T07:14:49Z</dcterms:modified>
</cp:coreProperties>
</file>