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0" r:id="rId2"/>
    <p:sldId id="257" r:id="rId3"/>
    <p:sldId id="261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86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CE2FA-7DA2-4830-B41C-071125A67D7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17489-162C-40AC-B8A9-51C148717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0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17489-162C-40AC-B8A9-51C1487178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50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F05728-92FB-4EBA-B018-7CCE58CB627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90A1CD-C485-4B1C-832B-9A5786176B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42507" y="345547"/>
            <a:ext cx="9719407" cy="588108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  <a:latin typeface="Propisi" pitchFamily="2" charset="0"/>
              </a:rPr>
              <a:t>Использование </a:t>
            </a:r>
            <a:br>
              <a:rPr lang="ru-RU" sz="8800" dirty="0" smtClean="0">
                <a:solidFill>
                  <a:schemeClr val="accent1">
                    <a:lumMod val="50000"/>
                  </a:schemeClr>
                </a:solidFill>
                <a:latin typeface="Propisi" pitchFamily="2" charset="0"/>
              </a:rPr>
            </a:br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  <a:latin typeface="Propisi" pitchFamily="2" charset="0"/>
              </a:rPr>
              <a:t>системы координат </a:t>
            </a:r>
            <a:br>
              <a:rPr lang="ru-RU" sz="8800" dirty="0" smtClean="0">
                <a:solidFill>
                  <a:schemeClr val="accent1">
                    <a:lumMod val="50000"/>
                  </a:schemeClr>
                </a:solidFill>
                <a:latin typeface="Propisi" pitchFamily="2" charset="0"/>
              </a:rPr>
            </a:br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  <a:latin typeface="Propisi" pitchFamily="2" charset="0"/>
              </a:rPr>
              <a:t>при изучении </a:t>
            </a:r>
            <a:br>
              <a:rPr lang="ru-RU" sz="8800" dirty="0" smtClean="0">
                <a:solidFill>
                  <a:schemeClr val="accent1">
                    <a:lumMod val="50000"/>
                  </a:schemeClr>
                </a:solidFill>
                <a:latin typeface="Propisi" pitchFamily="2" charset="0"/>
              </a:rPr>
            </a:br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  <a:latin typeface="Propisi" pitchFamily="2" charset="0"/>
              </a:rPr>
              <a:t>словарных слов</a:t>
            </a:r>
            <a:endParaRPr lang="ru-RU" sz="8800" dirty="0">
              <a:solidFill>
                <a:schemeClr val="accent1">
                  <a:lumMod val="50000"/>
                </a:schemeClr>
              </a:solidFill>
              <a:latin typeface="Propisi" pitchFamily="2" charset="0"/>
            </a:endParaRPr>
          </a:p>
        </p:txBody>
      </p:sp>
      <p:pic>
        <p:nvPicPr>
          <p:cNvPr id="4" name="Picture 2" descr="picture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1943">
            <a:off x="710743" y="2692058"/>
            <a:ext cx="1911899" cy="2406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picture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62803">
            <a:off x="242702" y="740029"/>
            <a:ext cx="1814623" cy="1880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picture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5928">
            <a:off x="9624080" y="8261"/>
            <a:ext cx="2245179" cy="2576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picture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02781">
            <a:off x="9814020" y="2254734"/>
            <a:ext cx="1938324" cy="2459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71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25447"/>
              </p:ext>
            </p:extLst>
          </p:nvPr>
        </p:nvGraphicFramePr>
        <p:xfrm>
          <a:off x="1051560" y="0"/>
          <a:ext cx="9575498" cy="68580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7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6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9336">
                <a:tc>
                  <a:txBody>
                    <a:bodyPr/>
                    <a:lstStyle/>
                    <a:p>
                      <a:pPr algn="ctr"/>
                      <a:r>
                        <a:rPr lang="be-BY" sz="6000" dirty="0" smtClean="0"/>
                        <a:t>4</a:t>
                      </a:r>
                      <a:endParaRPr lang="ru-RU" sz="6000" b="0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СИ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ПЕД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ЛО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652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2</a:t>
                      </a:r>
                      <a:endParaRPr lang="ru-RU" sz="6000" b="0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ВЕ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СИ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ПЕД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431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b="0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ПЕД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ЛО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ВЕ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88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</a:t>
                      </a:r>
                      <a:endParaRPr lang="ru-RU" sz="6000" b="0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ЛО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ВЕ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СИ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823">
                <a:tc>
                  <a:txBody>
                    <a:bodyPr/>
                    <a:lstStyle/>
                    <a:p>
                      <a:pPr algn="ctr"/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А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Б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В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Г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41016" y="72789"/>
            <a:ext cx="1602816" cy="9787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683388" y="72789"/>
            <a:ext cx="1856096" cy="11418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36661" y="1287439"/>
            <a:ext cx="2117677" cy="10214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77440" y="2773338"/>
            <a:ext cx="1729968" cy="12146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751627" y="2688610"/>
            <a:ext cx="1787857" cy="12146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36662" y="4242178"/>
            <a:ext cx="2117676" cy="14499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04592" y="4242178"/>
            <a:ext cx="1602816" cy="12146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90815" y="65345"/>
            <a:ext cx="1856096" cy="11418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ВЕ</a:t>
            </a:r>
            <a:endParaRPr lang="ru-RU" sz="6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690815" y="1287439"/>
            <a:ext cx="1856096" cy="11418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ЛО</a:t>
            </a:r>
            <a:endParaRPr lang="ru-RU" sz="6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690815" y="2627608"/>
            <a:ext cx="1856096" cy="13366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СИ</a:t>
            </a:r>
            <a:endParaRPr lang="ru-RU" sz="6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690815" y="4324266"/>
            <a:ext cx="1856096" cy="13678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ПЕД</a:t>
            </a:r>
            <a:endParaRPr lang="ru-RU" sz="6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28915" y="1372399"/>
            <a:ext cx="1779896" cy="971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95531" y="72789"/>
            <a:ext cx="1421155" cy="11418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678060" y="2600727"/>
            <a:ext cx="1856096" cy="13872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9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  <p:bldP spid="8" grpId="0" build="allAtOnce" animBg="1"/>
      <p:bldP spid="18" grpId="0" build="allAtOnce" animBg="1"/>
      <p:bldP spid="19" grpId="0" build="allAtOnce" animBg="1"/>
      <p:bldP spid="20" grpId="0" build="allAtOnce" animBg="1"/>
      <p:bldP spid="11" grpId="0" animBg="1"/>
      <p:bldP spid="4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02967"/>
              </p:ext>
            </p:extLst>
          </p:nvPr>
        </p:nvGraphicFramePr>
        <p:xfrm>
          <a:off x="991599" y="16272"/>
          <a:ext cx="9212396" cy="6722078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305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5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5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36142"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ru-RU" sz="6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ТА</a:t>
                      </a:r>
                      <a:endParaRPr lang="ru-RU" sz="7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ПУС</a:t>
                      </a:r>
                      <a:endParaRPr lang="ru-RU" sz="7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6142"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ru-RU" sz="6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ТА</a:t>
                      </a:r>
                      <a:endParaRPr lang="ru-RU" sz="7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КА</a:t>
                      </a:r>
                      <a:endParaRPr lang="ru-RU" sz="7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142"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ru-RU" sz="6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ПУС</a:t>
                      </a:r>
                      <a:endParaRPr lang="ru-RU" sz="7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КА</a:t>
                      </a:r>
                      <a:endParaRPr lang="ru-RU" sz="7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3652">
                <a:tc>
                  <a:txBody>
                    <a:bodyPr/>
                    <a:lstStyle/>
                    <a:p>
                      <a:pPr algn="ctr"/>
                      <a:endParaRPr lang="ru-RU" sz="6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А</a:t>
                      </a:r>
                      <a:endParaRPr lang="ru-RU" sz="60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Б</a:t>
                      </a:r>
                      <a:endParaRPr lang="ru-RU" sz="60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В</a:t>
                      </a:r>
                      <a:endParaRPr lang="ru-RU" sz="60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81087" marR="81087" marT="40529" marB="4052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10050" y="2065769"/>
            <a:ext cx="1856096" cy="11418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45125" y="555751"/>
            <a:ext cx="2117677" cy="10214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24313" y="3903261"/>
            <a:ext cx="2117676" cy="14499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0259" y="188853"/>
            <a:ext cx="2145887" cy="13883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Book Antiqua" panose="02040602050305030304" pitchFamily="18" charset="0"/>
              </a:rPr>
              <a:t>КА</a:t>
            </a:r>
            <a:endParaRPr lang="ru-RU" sz="6600" b="1" dirty="0">
              <a:latin typeface="Book Antiqua" panose="0204060205030503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49206" y="2065769"/>
            <a:ext cx="2161846" cy="13601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Book Antiqua" panose="02040602050305030304" pitchFamily="18" charset="0"/>
              </a:rPr>
              <a:t>ПУС</a:t>
            </a:r>
            <a:endParaRPr lang="ru-RU" sz="6600" b="1" dirty="0">
              <a:latin typeface="Book Antiqua" panose="0204060205030503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65210" y="3903261"/>
            <a:ext cx="1984999" cy="12683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Book Antiqua" panose="02040602050305030304" pitchFamily="18" charset="0"/>
              </a:rPr>
              <a:t>ТА</a:t>
            </a:r>
            <a:endParaRPr lang="ru-RU" sz="6600" b="1" dirty="0">
              <a:latin typeface="Book Antiqua" panose="0204060205030503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49206" y="2065768"/>
            <a:ext cx="2161846" cy="13601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193387" y="3966505"/>
            <a:ext cx="1421155" cy="11418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994113" y="2149602"/>
            <a:ext cx="1856096" cy="13872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72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8" grpId="0" build="allAtOnce" animBg="1"/>
      <p:bldP spid="18" grpId="0" build="allAtOnce" animBg="1"/>
      <p:bldP spid="19" grpId="0" build="allAtOnce" animBg="1"/>
      <p:bldP spid="10" grpId="0" animBg="1"/>
      <p:bldP spid="4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8" name="Группа 827"/>
          <p:cNvGrpSpPr/>
          <p:nvPr/>
        </p:nvGrpSpPr>
        <p:grpSpPr>
          <a:xfrm>
            <a:off x="10435805" y="-81641"/>
            <a:ext cx="1148314" cy="1160060"/>
            <a:chOff x="1" y="-1"/>
            <a:chExt cx="1310630" cy="1506471"/>
          </a:xfrm>
        </p:grpSpPr>
        <p:sp>
          <p:nvSpPr>
            <p:cNvPr id="829" name="Шестиугольник 828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0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831" name="Шестиугольник 830"/>
          <p:cNvSpPr/>
          <p:nvPr/>
        </p:nvSpPr>
        <p:spPr>
          <a:xfrm rot="5400000">
            <a:off x="11028921" y="84204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2" name="Шестиугольник 831"/>
          <p:cNvSpPr/>
          <p:nvPr/>
        </p:nvSpPr>
        <p:spPr>
          <a:xfrm rot="5400000">
            <a:off x="10458816" y="17257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3" name="Шестиугольник 832"/>
          <p:cNvSpPr/>
          <p:nvPr/>
        </p:nvSpPr>
        <p:spPr>
          <a:xfrm rot="5400000">
            <a:off x="11004088" y="26095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4" name="Шестиугольник 833"/>
          <p:cNvSpPr/>
          <p:nvPr/>
        </p:nvSpPr>
        <p:spPr>
          <a:xfrm rot="5400000">
            <a:off x="10445649" y="34860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5" name="Шестиугольник 834"/>
          <p:cNvSpPr/>
          <p:nvPr/>
        </p:nvSpPr>
        <p:spPr>
          <a:xfrm rot="5400000">
            <a:off x="11028921" y="436976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6" name="Шестиугольник 835"/>
          <p:cNvSpPr/>
          <p:nvPr/>
        </p:nvSpPr>
        <p:spPr>
          <a:xfrm rot="5400000">
            <a:off x="10458816" y="524624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37" name="Группа 836"/>
          <p:cNvGrpSpPr/>
          <p:nvPr/>
        </p:nvGrpSpPr>
        <p:grpSpPr>
          <a:xfrm>
            <a:off x="9181304" y="-20170"/>
            <a:ext cx="1148314" cy="1160060"/>
            <a:chOff x="1" y="-1"/>
            <a:chExt cx="1310630" cy="1506471"/>
          </a:xfrm>
        </p:grpSpPr>
        <p:sp>
          <p:nvSpPr>
            <p:cNvPr id="838" name="Шестиугольник 837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9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840" name="Шестиугольник 839"/>
          <p:cNvSpPr/>
          <p:nvPr/>
        </p:nvSpPr>
        <p:spPr>
          <a:xfrm rot="5400000">
            <a:off x="9795948" y="43421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1" name="Шестиугольник 840"/>
          <p:cNvSpPr/>
          <p:nvPr/>
        </p:nvSpPr>
        <p:spPr>
          <a:xfrm rot="5400000">
            <a:off x="9204315" y="524624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42" name="Группа 841"/>
          <p:cNvGrpSpPr/>
          <p:nvPr/>
        </p:nvGrpSpPr>
        <p:grpSpPr>
          <a:xfrm>
            <a:off x="7948706" y="-20170"/>
            <a:ext cx="1148314" cy="1160060"/>
            <a:chOff x="1" y="-1"/>
            <a:chExt cx="1310630" cy="1506471"/>
          </a:xfrm>
        </p:grpSpPr>
        <p:sp>
          <p:nvSpPr>
            <p:cNvPr id="843" name="Шестиугольник 842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4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845" name="Шестиугольник 844"/>
          <p:cNvSpPr/>
          <p:nvPr/>
        </p:nvSpPr>
        <p:spPr>
          <a:xfrm rot="5400000">
            <a:off x="8541822" y="84204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6" name="Шестиугольник 845"/>
          <p:cNvSpPr/>
          <p:nvPr/>
        </p:nvSpPr>
        <p:spPr>
          <a:xfrm rot="5400000">
            <a:off x="7971717" y="17257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7" name="Шестиугольник 846"/>
          <p:cNvSpPr/>
          <p:nvPr/>
        </p:nvSpPr>
        <p:spPr>
          <a:xfrm rot="5400000">
            <a:off x="8516989" y="26095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8" name="Шестиугольник 847"/>
          <p:cNvSpPr/>
          <p:nvPr/>
        </p:nvSpPr>
        <p:spPr>
          <a:xfrm rot="5400000">
            <a:off x="8541822" y="436976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9" name="Шестиугольник 848"/>
          <p:cNvSpPr/>
          <p:nvPr/>
        </p:nvSpPr>
        <p:spPr>
          <a:xfrm rot="5400000">
            <a:off x="7971717" y="524624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50" name="Группа 849"/>
          <p:cNvGrpSpPr/>
          <p:nvPr/>
        </p:nvGrpSpPr>
        <p:grpSpPr>
          <a:xfrm>
            <a:off x="6730694" y="-42626"/>
            <a:ext cx="1148314" cy="1160060"/>
            <a:chOff x="1" y="-1"/>
            <a:chExt cx="1310630" cy="1506471"/>
          </a:xfrm>
        </p:grpSpPr>
        <p:sp>
          <p:nvSpPr>
            <p:cNvPr id="851" name="Шестиугольник 850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2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853" name="Шестиугольник 852"/>
          <p:cNvSpPr/>
          <p:nvPr/>
        </p:nvSpPr>
        <p:spPr>
          <a:xfrm rot="5400000">
            <a:off x="7323811" y="84204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4" name="Шестиугольник 853"/>
          <p:cNvSpPr/>
          <p:nvPr/>
        </p:nvSpPr>
        <p:spPr>
          <a:xfrm rot="5400000">
            <a:off x="6753706" y="17257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5" name="Шестиугольник 854"/>
          <p:cNvSpPr/>
          <p:nvPr/>
        </p:nvSpPr>
        <p:spPr>
          <a:xfrm rot="5400000">
            <a:off x="7298978" y="26095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6" name="Шестиугольник 855"/>
          <p:cNvSpPr/>
          <p:nvPr/>
        </p:nvSpPr>
        <p:spPr>
          <a:xfrm rot="5400000">
            <a:off x="7323811" y="436976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7" name="Шестиугольник 856"/>
          <p:cNvSpPr/>
          <p:nvPr/>
        </p:nvSpPr>
        <p:spPr>
          <a:xfrm rot="5400000">
            <a:off x="6753706" y="524624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58" name="Группа 857"/>
          <p:cNvGrpSpPr/>
          <p:nvPr/>
        </p:nvGrpSpPr>
        <p:grpSpPr>
          <a:xfrm>
            <a:off x="5501026" y="-20170"/>
            <a:ext cx="1148314" cy="1160060"/>
            <a:chOff x="1" y="-1"/>
            <a:chExt cx="1310630" cy="1506471"/>
          </a:xfrm>
        </p:grpSpPr>
        <p:sp>
          <p:nvSpPr>
            <p:cNvPr id="859" name="Шестиугольник 858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0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861" name="Шестиугольник 860"/>
          <p:cNvSpPr/>
          <p:nvPr/>
        </p:nvSpPr>
        <p:spPr>
          <a:xfrm rot="5400000">
            <a:off x="6094142" y="84204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2" name="Шестиугольник 861"/>
          <p:cNvSpPr/>
          <p:nvPr/>
        </p:nvSpPr>
        <p:spPr>
          <a:xfrm rot="5400000">
            <a:off x="5524037" y="17257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3" name="Шестиугольник 862"/>
          <p:cNvSpPr/>
          <p:nvPr/>
        </p:nvSpPr>
        <p:spPr>
          <a:xfrm rot="5400000">
            <a:off x="5510870" y="34860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4" name="Шестиугольник 863"/>
          <p:cNvSpPr/>
          <p:nvPr/>
        </p:nvSpPr>
        <p:spPr>
          <a:xfrm rot="5400000">
            <a:off x="6094142" y="436976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5" name="Шестиугольник 864"/>
          <p:cNvSpPr/>
          <p:nvPr/>
        </p:nvSpPr>
        <p:spPr>
          <a:xfrm rot="5400000">
            <a:off x="5524037" y="524624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66" name="Группа 865"/>
          <p:cNvGrpSpPr/>
          <p:nvPr/>
        </p:nvGrpSpPr>
        <p:grpSpPr>
          <a:xfrm>
            <a:off x="4297312" y="-20170"/>
            <a:ext cx="1148314" cy="1160060"/>
            <a:chOff x="1" y="-1"/>
            <a:chExt cx="1310630" cy="1506471"/>
          </a:xfrm>
        </p:grpSpPr>
        <p:sp>
          <p:nvSpPr>
            <p:cNvPr id="867" name="Шестиугольник 866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8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869" name="Шестиугольник 868"/>
          <p:cNvSpPr/>
          <p:nvPr/>
        </p:nvSpPr>
        <p:spPr>
          <a:xfrm rot="5400000">
            <a:off x="4890428" y="84204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0" name="Шестиугольник 869"/>
          <p:cNvSpPr/>
          <p:nvPr/>
        </p:nvSpPr>
        <p:spPr>
          <a:xfrm rot="5400000">
            <a:off x="4320323" y="17257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1" name="Шестиугольник 870"/>
          <p:cNvSpPr/>
          <p:nvPr/>
        </p:nvSpPr>
        <p:spPr>
          <a:xfrm rot="5400000">
            <a:off x="4865595" y="26095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2" name="Шестиугольник 871"/>
          <p:cNvSpPr/>
          <p:nvPr/>
        </p:nvSpPr>
        <p:spPr>
          <a:xfrm rot="5400000">
            <a:off x="4307156" y="34860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3" name="Шестиугольник 872"/>
          <p:cNvSpPr/>
          <p:nvPr/>
        </p:nvSpPr>
        <p:spPr>
          <a:xfrm rot="5400000">
            <a:off x="4890428" y="436976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4" name="Шестиугольник 873"/>
          <p:cNvSpPr/>
          <p:nvPr/>
        </p:nvSpPr>
        <p:spPr>
          <a:xfrm rot="5400000">
            <a:off x="4320323" y="524624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75" name="Группа 874"/>
          <p:cNvGrpSpPr/>
          <p:nvPr/>
        </p:nvGrpSpPr>
        <p:grpSpPr>
          <a:xfrm>
            <a:off x="3079301" y="-20170"/>
            <a:ext cx="1148314" cy="1160060"/>
            <a:chOff x="1" y="-1"/>
            <a:chExt cx="1310630" cy="1506471"/>
          </a:xfrm>
        </p:grpSpPr>
        <p:sp>
          <p:nvSpPr>
            <p:cNvPr id="876" name="Шестиугольник 875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77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878" name="Шестиугольник 877"/>
          <p:cNvSpPr/>
          <p:nvPr/>
        </p:nvSpPr>
        <p:spPr>
          <a:xfrm rot="5400000">
            <a:off x="3672417" y="84204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9" name="Шестиугольник 878"/>
          <p:cNvSpPr/>
          <p:nvPr/>
        </p:nvSpPr>
        <p:spPr>
          <a:xfrm rot="5400000">
            <a:off x="3102312" y="17257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0" name="Шестиугольник 879"/>
          <p:cNvSpPr/>
          <p:nvPr/>
        </p:nvSpPr>
        <p:spPr>
          <a:xfrm rot="5400000">
            <a:off x="3647584" y="26095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1" name="Шестиугольник 880"/>
          <p:cNvSpPr/>
          <p:nvPr/>
        </p:nvSpPr>
        <p:spPr>
          <a:xfrm rot="5400000">
            <a:off x="3089145" y="34860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2" name="Шестиугольник 881"/>
          <p:cNvSpPr/>
          <p:nvPr/>
        </p:nvSpPr>
        <p:spPr>
          <a:xfrm rot="5400000">
            <a:off x="3672417" y="436976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3" name="Шестиугольник 882"/>
          <p:cNvSpPr/>
          <p:nvPr/>
        </p:nvSpPr>
        <p:spPr>
          <a:xfrm rot="5400000">
            <a:off x="3102312" y="524624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4" name="Шестиугольник 883"/>
          <p:cNvSpPr/>
          <p:nvPr/>
        </p:nvSpPr>
        <p:spPr>
          <a:xfrm rot="5400000">
            <a:off x="2442748" y="84204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5" name="Шестиугольник 884"/>
          <p:cNvSpPr/>
          <p:nvPr/>
        </p:nvSpPr>
        <p:spPr>
          <a:xfrm rot="5400000">
            <a:off x="2417915" y="26095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6" name="Шестиугольник 885"/>
          <p:cNvSpPr/>
          <p:nvPr/>
        </p:nvSpPr>
        <p:spPr>
          <a:xfrm rot="5400000">
            <a:off x="2442748" y="436976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7" name="Шестиугольник 886"/>
          <p:cNvSpPr/>
          <p:nvPr/>
        </p:nvSpPr>
        <p:spPr>
          <a:xfrm rot="5400000">
            <a:off x="11037282" y="84204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8" name="Шестиугольник 887"/>
          <p:cNvSpPr/>
          <p:nvPr/>
        </p:nvSpPr>
        <p:spPr>
          <a:xfrm rot="5400000">
            <a:off x="11012449" y="26095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9" name="Шестиугольник 888"/>
          <p:cNvSpPr/>
          <p:nvPr/>
        </p:nvSpPr>
        <p:spPr>
          <a:xfrm rot="5400000">
            <a:off x="11037282" y="436976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0" name="Шестиугольник 889"/>
          <p:cNvSpPr/>
          <p:nvPr/>
        </p:nvSpPr>
        <p:spPr>
          <a:xfrm rot="5400000">
            <a:off x="10467177" y="524624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1" name="Шестиугольник 890"/>
          <p:cNvSpPr/>
          <p:nvPr/>
        </p:nvSpPr>
        <p:spPr>
          <a:xfrm rot="5400000">
            <a:off x="11028921" y="84494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2" name="Шестиугольник 891"/>
          <p:cNvSpPr/>
          <p:nvPr/>
        </p:nvSpPr>
        <p:spPr>
          <a:xfrm rot="5400000">
            <a:off x="11004088" y="261244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3" name="Шестиугольник 892"/>
          <p:cNvSpPr/>
          <p:nvPr/>
        </p:nvSpPr>
        <p:spPr>
          <a:xfrm rot="5400000">
            <a:off x="11028921" y="437267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4" name="Шестиугольник 893"/>
          <p:cNvSpPr/>
          <p:nvPr/>
        </p:nvSpPr>
        <p:spPr>
          <a:xfrm rot="5400000">
            <a:off x="7298978" y="261244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95" name="Группа 894"/>
          <p:cNvGrpSpPr/>
          <p:nvPr/>
        </p:nvGrpSpPr>
        <p:grpSpPr>
          <a:xfrm>
            <a:off x="5501026" y="-17268"/>
            <a:ext cx="1148314" cy="1160060"/>
            <a:chOff x="1" y="-1"/>
            <a:chExt cx="1310630" cy="1506471"/>
          </a:xfrm>
        </p:grpSpPr>
        <p:sp>
          <p:nvSpPr>
            <p:cNvPr id="896" name="Шестиугольник 895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endParaRPr lang="ru-RU" sz="6600" dirty="0"/>
            </a:p>
          </p:txBody>
        </p:sp>
        <p:sp>
          <p:nvSpPr>
            <p:cNvPr id="897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898" name="Шестиугольник 897"/>
          <p:cNvSpPr/>
          <p:nvPr/>
        </p:nvSpPr>
        <p:spPr>
          <a:xfrm rot="5400000">
            <a:off x="6094142" y="437267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7" name="Группа 36"/>
          <p:cNvGrpSpPr/>
          <p:nvPr/>
        </p:nvGrpSpPr>
        <p:grpSpPr>
          <a:xfrm>
            <a:off x="10469529" y="-61471"/>
            <a:ext cx="1148314" cy="1160060"/>
            <a:chOff x="1" y="-1"/>
            <a:chExt cx="1310630" cy="1506471"/>
          </a:xfrm>
        </p:grpSpPr>
        <p:sp>
          <p:nvSpPr>
            <p:cNvPr id="38" name="Шестиугольник 37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cxnSp>
        <p:nvCxnSpPr>
          <p:cNvPr id="326" name="Прямая соединительная линия 325"/>
          <p:cNvCxnSpPr/>
          <p:nvPr/>
        </p:nvCxnSpPr>
        <p:spPr>
          <a:xfrm flipH="1">
            <a:off x="903398" y="6443314"/>
            <a:ext cx="114277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Шестиугольник 327"/>
          <p:cNvSpPr/>
          <p:nvPr/>
        </p:nvSpPr>
        <p:spPr>
          <a:xfrm rot="5400000">
            <a:off x="11062645" y="86221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9" name="Шестиугольник 328"/>
          <p:cNvSpPr/>
          <p:nvPr/>
        </p:nvSpPr>
        <p:spPr>
          <a:xfrm rot="5400000">
            <a:off x="10492540" y="174596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0" name="Шестиугольник 329"/>
          <p:cNvSpPr/>
          <p:nvPr/>
        </p:nvSpPr>
        <p:spPr>
          <a:xfrm rot="5400000">
            <a:off x="11037812" y="262971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2" name="Шестиугольник 331"/>
          <p:cNvSpPr/>
          <p:nvPr/>
        </p:nvSpPr>
        <p:spPr>
          <a:xfrm rot="5400000">
            <a:off x="10479373" y="350619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3" name="Шестиугольник 332"/>
          <p:cNvSpPr/>
          <p:nvPr/>
        </p:nvSpPr>
        <p:spPr>
          <a:xfrm rot="5400000">
            <a:off x="11062645" y="43899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1" name="Шестиугольник 530"/>
          <p:cNvSpPr/>
          <p:nvPr/>
        </p:nvSpPr>
        <p:spPr>
          <a:xfrm rot="5400000">
            <a:off x="10492540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32" name="Группа 531"/>
          <p:cNvGrpSpPr/>
          <p:nvPr/>
        </p:nvGrpSpPr>
        <p:grpSpPr>
          <a:xfrm>
            <a:off x="9215028" y="0"/>
            <a:ext cx="1148314" cy="1160060"/>
            <a:chOff x="1" y="-1"/>
            <a:chExt cx="1310630" cy="1506471"/>
          </a:xfrm>
        </p:grpSpPr>
        <p:sp>
          <p:nvSpPr>
            <p:cNvPr id="533" name="Шестиугольник 532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4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535" name="Шестиугольник 534"/>
          <p:cNvSpPr/>
          <p:nvPr/>
        </p:nvSpPr>
        <p:spPr>
          <a:xfrm rot="5400000">
            <a:off x="9837028" y="875918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Д</a:t>
            </a:r>
            <a:endParaRPr lang="ru-RU" sz="6600" dirty="0"/>
          </a:p>
        </p:txBody>
      </p:sp>
      <p:sp>
        <p:nvSpPr>
          <p:cNvPr id="536" name="Шестиугольник 535"/>
          <p:cNvSpPr/>
          <p:nvPr/>
        </p:nvSpPr>
        <p:spPr>
          <a:xfrm rot="5400000">
            <a:off x="9238039" y="174596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537" name="Шестиугольник 536"/>
          <p:cNvSpPr/>
          <p:nvPr/>
        </p:nvSpPr>
        <p:spPr>
          <a:xfrm rot="5400000">
            <a:off x="9783311" y="262971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Л</a:t>
            </a:r>
            <a:endParaRPr lang="ru-RU" sz="6600" dirty="0"/>
          </a:p>
        </p:txBody>
      </p:sp>
      <p:sp>
        <p:nvSpPr>
          <p:cNvPr id="538" name="Шестиугольник 537"/>
          <p:cNvSpPr/>
          <p:nvPr/>
        </p:nvSpPr>
        <p:spPr>
          <a:xfrm rot="5400000">
            <a:off x="9194567" y="350619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539" name="Шестиугольник 538"/>
          <p:cNvSpPr/>
          <p:nvPr/>
        </p:nvSpPr>
        <p:spPr>
          <a:xfrm rot="5400000">
            <a:off x="9808144" y="43899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0" name="Шестиугольник 539"/>
          <p:cNvSpPr/>
          <p:nvPr/>
        </p:nvSpPr>
        <p:spPr>
          <a:xfrm rot="5400000">
            <a:off x="9238039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41" name="Группа 540"/>
          <p:cNvGrpSpPr/>
          <p:nvPr/>
        </p:nvGrpSpPr>
        <p:grpSpPr>
          <a:xfrm>
            <a:off x="7982430" y="0"/>
            <a:ext cx="1148314" cy="1160060"/>
            <a:chOff x="1" y="-1"/>
            <a:chExt cx="1310630" cy="1506471"/>
          </a:xfrm>
        </p:grpSpPr>
        <p:sp>
          <p:nvSpPr>
            <p:cNvPr id="542" name="Шестиугольник 541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 smtClean="0"/>
                <a:t>Л</a:t>
              </a:r>
              <a:endParaRPr lang="ru-RU" sz="6600" dirty="0"/>
            </a:p>
          </p:txBody>
        </p:sp>
        <p:sp>
          <p:nvSpPr>
            <p:cNvPr id="543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544" name="Шестиугольник 543"/>
          <p:cNvSpPr/>
          <p:nvPr/>
        </p:nvSpPr>
        <p:spPr>
          <a:xfrm rot="5400000">
            <a:off x="8575546" y="86221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5" name="Шестиугольник 544"/>
          <p:cNvSpPr/>
          <p:nvPr/>
        </p:nvSpPr>
        <p:spPr>
          <a:xfrm rot="5400000">
            <a:off x="8005441" y="174596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6" name="Шестиугольник 545"/>
          <p:cNvSpPr/>
          <p:nvPr/>
        </p:nvSpPr>
        <p:spPr>
          <a:xfrm rot="5400000">
            <a:off x="8550713" y="262971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7" name="Шестиугольник 546"/>
          <p:cNvSpPr/>
          <p:nvPr/>
        </p:nvSpPr>
        <p:spPr>
          <a:xfrm rot="5400000">
            <a:off x="7992274" y="350619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548" name="Шестиугольник 547"/>
          <p:cNvSpPr/>
          <p:nvPr/>
        </p:nvSpPr>
        <p:spPr>
          <a:xfrm rot="5400000">
            <a:off x="8575546" y="43899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9" name="Шестиугольник 548"/>
          <p:cNvSpPr/>
          <p:nvPr/>
        </p:nvSpPr>
        <p:spPr>
          <a:xfrm rot="5400000">
            <a:off x="8005441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50" name="Группа 549"/>
          <p:cNvGrpSpPr/>
          <p:nvPr/>
        </p:nvGrpSpPr>
        <p:grpSpPr>
          <a:xfrm>
            <a:off x="6716108" y="-44674"/>
            <a:ext cx="1148314" cy="1160060"/>
            <a:chOff x="1" y="-1"/>
            <a:chExt cx="1310630" cy="1506471"/>
          </a:xfrm>
        </p:grpSpPr>
        <p:sp>
          <p:nvSpPr>
            <p:cNvPr id="551" name="Шестиугольник 550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 smtClean="0"/>
                <a:t>А</a:t>
              </a:r>
              <a:endParaRPr lang="ru-RU" sz="6600" dirty="0"/>
            </a:p>
          </p:txBody>
        </p:sp>
        <p:sp>
          <p:nvSpPr>
            <p:cNvPr id="552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553" name="Шестиугольник 552"/>
          <p:cNvSpPr/>
          <p:nvPr/>
        </p:nvSpPr>
        <p:spPr>
          <a:xfrm rot="5400000">
            <a:off x="7357535" y="86221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4" name="Шестиугольник 553"/>
          <p:cNvSpPr/>
          <p:nvPr/>
        </p:nvSpPr>
        <p:spPr>
          <a:xfrm rot="5400000">
            <a:off x="6787430" y="174596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5" name="Шестиугольник 554"/>
          <p:cNvSpPr/>
          <p:nvPr/>
        </p:nvSpPr>
        <p:spPr>
          <a:xfrm rot="5400000">
            <a:off x="7332702" y="262971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6" name="Шестиугольник 555"/>
          <p:cNvSpPr/>
          <p:nvPr/>
        </p:nvSpPr>
        <p:spPr>
          <a:xfrm rot="5400000">
            <a:off x="6774263" y="350619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О</a:t>
            </a:r>
          </a:p>
        </p:txBody>
      </p:sp>
      <p:sp>
        <p:nvSpPr>
          <p:cNvPr id="557" name="Шестиугольник 556"/>
          <p:cNvSpPr/>
          <p:nvPr/>
        </p:nvSpPr>
        <p:spPr>
          <a:xfrm rot="5400000">
            <a:off x="7357535" y="43899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8" name="Шестиугольник 557"/>
          <p:cNvSpPr/>
          <p:nvPr/>
        </p:nvSpPr>
        <p:spPr>
          <a:xfrm rot="5400000">
            <a:off x="6787430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59" name="Группа 558"/>
          <p:cNvGrpSpPr/>
          <p:nvPr/>
        </p:nvGrpSpPr>
        <p:grpSpPr>
          <a:xfrm>
            <a:off x="5534750" y="0"/>
            <a:ext cx="1148314" cy="1160060"/>
            <a:chOff x="1" y="-1"/>
            <a:chExt cx="1310630" cy="1506471"/>
          </a:xfrm>
        </p:grpSpPr>
        <p:sp>
          <p:nvSpPr>
            <p:cNvPr id="560" name="Шестиугольник 559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1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562" name="Шестиугольник 561"/>
          <p:cNvSpPr/>
          <p:nvPr/>
        </p:nvSpPr>
        <p:spPr>
          <a:xfrm rot="5400000">
            <a:off x="6127866" y="86221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3" name="Шестиугольник 562"/>
          <p:cNvSpPr/>
          <p:nvPr/>
        </p:nvSpPr>
        <p:spPr>
          <a:xfrm rot="5400000">
            <a:off x="5557761" y="174596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4" name="Шестиугольник 563"/>
          <p:cNvSpPr/>
          <p:nvPr/>
        </p:nvSpPr>
        <p:spPr>
          <a:xfrm rot="5400000">
            <a:off x="6103033" y="262971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Ш</a:t>
            </a:r>
            <a:endParaRPr lang="ru-RU" sz="6600" dirty="0"/>
          </a:p>
        </p:txBody>
      </p:sp>
      <p:sp>
        <p:nvSpPr>
          <p:cNvPr id="565" name="Шестиугольник 564"/>
          <p:cNvSpPr/>
          <p:nvPr/>
        </p:nvSpPr>
        <p:spPr>
          <a:xfrm rot="5400000">
            <a:off x="5544594" y="350619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6" name="Шестиугольник 565"/>
          <p:cNvSpPr/>
          <p:nvPr/>
        </p:nvSpPr>
        <p:spPr>
          <a:xfrm rot="5400000">
            <a:off x="6127866" y="43899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7" name="Шестиугольник 566"/>
          <p:cNvSpPr/>
          <p:nvPr/>
        </p:nvSpPr>
        <p:spPr>
          <a:xfrm rot="5400000">
            <a:off x="5557761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68" name="Группа 567"/>
          <p:cNvGrpSpPr/>
          <p:nvPr/>
        </p:nvGrpSpPr>
        <p:grpSpPr>
          <a:xfrm>
            <a:off x="4331036" y="0"/>
            <a:ext cx="1148314" cy="1160060"/>
            <a:chOff x="1" y="-1"/>
            <a:chExt cx="1310630" cy="1506471"/>
          </a:xfrm>
        </p:grpSpPr>
        <p:sp>
          <p:nvSpPr>
            <p:cNvPr id="569" name="Шестиугольник 568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0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571" name="Шестиугольник 570"/>
          <p:cNvSpPr/>
          <p:nvPr/>
        </p:nvSpPr>
        <p:spPr>
          <a:xfrm rot="5400000">
            <a:off x="4924152" y="86221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2" name="Шестиугольник 571"/>
          <p:cNvSpPr/>
          <p:nvPr/>
        </p:nvSpPr>
        <p:spPr>
          <a:xfrm rot="5400000">
            <a:off x="4354047" y="174596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3" name="Шестиугольник 572"/>
          <p:cNvSpPr/>
          <p:nvPr/>
        </p:nvSpPr>
        <p:spPr>
          <a:xfrm rot="5400000">
            <a:off x="4899319" y="262971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4" name="Шестиугольник 573"/>
          <p:cNvSpPr/>
          <p:nvPr/>
        </p:nvSpPr>
        <p:spPr>
          <a:xfrm rot="5400000">
            <a:off x="4340880" y="350619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5" name="Шестиугольник 574"/>
          <p:cNvSpPr/>
          <p:nvPr/>
        </p:nvSpPr>
        <p:spPr>
          <a:xfrm rot="5400000">
            <a:off x="4924152" y="43899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6" name="Шестиугольник 575"/>
          <p:cNvSpPr/>
          <p:nvPr/>
        </p:nvSpPr>
        <p:spPr>
          <a:xfrm rot="5400000">
            <a:off x="4354047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77" name="Группа 576"/>
          <p:cNvGrpSpPr/>
          <p:nvPr/>
        </p:nvGrpSpPr>
        <p:grpSpPr>
          <a:xfrm>
            <a:off x="3113025" y="0"/>
            <a:ext cx="1148314" cy="1160060"/>
            <a:chOff x="1" y="-1"/>
            <a:chExt cx="1310630" cy="1506471"/>
          </a:xfrm>
        </p:grpSpPr>
        <p:sp>
          <p:nvSpPr>
            <p:cNvPr id="578" name="Шестиугольник 577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9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580" name="Шестиугольник 579"/>
          <p:cNvSpPr/>
          <p:nvPr/>
        </p:nvSpPr>
        <p:spPr>
          <a:xfrm rot="5400000">
            <a:off x="3706141" y="86221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1" name="Шестиугольник 580"/>
          <p:cNvSpPr/>
          <p:nvPr/>
        </p:nvSpPr>
        <p:spPr>
          <a:xfrm rot="5400000">
            <a:off x="3136036" y="174596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2" name="Шестиугольник 581"/>
          <p:cNvSpPr/>
          <p:nvPr/>
        </p:nvSpPr>
        <p:spPr>
          <a:xfrm rot="5400000">
            <a:off x="3681308" y="262971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3" name="Шестиугольник 582"/>
          <p:cNvSpPr/>
          <p:nvPr/>
        </p:nvSpPr>
        <p:spPr>
          <a:xfrm rot="5400000">
            <a:off x="3122869" y="350619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4" name="Шестиугольник 583"/>
          <p:cNvSpPr/>
          <p:nvPr/>
        </p:nvSpPr>
        <p:spPr>
          <a:xfrm rot="5400000">
            <a:off x="3706141" y="43899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5" name="Шестиугольник 584"/>
          <p:cNvSpPr/>
          <p:nvPr/>
        </p:nvSpPr>
        <p:spPr>
          <a:xfrm rot="5400000">
            <a:off x="3136036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9" name="Шестиугольник 588"/>
          <p:cNvSpPr/>
          <p:nvPr/>
        </p:nvSpPr>
        <p:spPr>
          <a:xfrm rot="5400000">
            <a:off x="2476472" y="86221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1" name="Шестиугольник 590"/>
          <p:cNvSpPr/>
          <p:nvPr/>
        </p:nvSpPr>
        <p:spPr>
          <a:xfrm rot="5400000">
            <a:off x="2451639" y="262971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3" name="Шестиугольник 592"/>
          <p:cNvSpPr/>
          <p:nvPr/>
        </p:nvSpPr>
        <p:spPr>
          <a:xfrm rot="5400000">
            <a:off x="2476472" y="43899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5" name="Шестиугольник 594"/>
          <p:cNvSpPr/>
          <p:nvPr/>
        </p:nvSpPr>
        <p:spPr>
          <a:xfrm rot="5400000">
            <a:off x="11071006" y="86221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6" name="Шестиугольник 595"/>
          <p:cNvSpPr/>
          <p:nvPr/>
        </p:nvSpPr>
        <p:spPr>
          <a:xfrm rot="5400000">
            <a:off x="11046173" y="262971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7" name="Шестиугольник 596"/>
          <p:cNvSpPr/>
          <p:nvPr/>
        </p:nvSpPr>
        <p:spPr>
          <a:xfrm rot="5400000">
            <a:off x="11071006" y="43899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8" name="Шестиугольник 597"/>
          <p:cNvSpPr/>
          <p:nvPr/>
        </p:nvSpPr>
        <p:spPr>
          <a:xfrm rot="5400000">
            <a:off x="10500901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9" name="Шестиугольник 598"/>
          <p:cNvSpPr/>
          <p:nvPr/>
        </p:nvSpPr>
        <p:spPr>
          <a:xfrm rot="5400000">
            <a:off x="9246400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0" name="Шестиугольник 599"/>
          <p:cNvSpPr/>
          <p:nvPr/>
        </p:nvSpPr>
        <p:spPr>
          <a:xfrm rot="5400000">
            <a:off x="8013802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1" name="Шестиугольник 600"/>
          <p:cNvSpPr/>
          <p:nvPr/>
        </p:nvSpPr>
        <p:spPr>
          <a:xfrm rot="5400000">
            <a:off x="6795791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2" name="Шестиугольник 601"/>
          <p:cNvSpPr/>
          <p:nvPr/>
        </p:nvSpPr>
        <p:spPr>
          <a:xfrm rot="5400000">
            <a:off x="5566122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3" name="Шестиугольник 602"/>
          <p:cNvSpPr/>
          <p:nvPr/>
        </p:nvSpPr>
        <p:spPr>
          <a:xfrm rot="5400000">
            <a:off x="4362408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4" name="Шестиугольник 603"/>
          <p:cNvSpPr/>
          <p:nvPr/>
        </p:nvSpPr>
        <p:spPr>
          <a:xfrm rot="5400000">
            <a:off x="3144397" y="526641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62" name="Группа 661"/>
          <p:cNvGrpSpPr/>
          <p:nvPr/>
        </p:nvGrpSpPr>
        <p:grpSpPr>
          <a:xfrm>
            <a:off x="10469529" y="-58569"/>
            <a:ext cx="1148314" cy="1160060"/>
            <a:chOff x="1" y="-1"/>
            <a:chExt cx="1310630" cy="1506471"/>
          </a:xfrm>
        </p:grpSpPr>
        <p:sp>
          <p:nvSpPr>
            <p:cNvPr id="663" name="Шестиугольник 662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 smtClean="0"/>
                <a:t>Т</a:t>
              </a:r>
              <a:endParaRPr lang="ru-RU" sz="6600" dirty="0"/>
            </a:p>
          </p:txBody>
        </p:sp>
        <p:sp>
          <p:nvSpPr>
            <p:cNvPr id="664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665" name="Шестиугольник 664"/>
          <p:cNvSpPr/>
          <p:nvPr/>
        </p:nvSpPr>
        <p:spPr>
          <a:xfrm rot="5400000">
            <a:off x="11062645" y="86511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6" name="Шестиугольник 665"/>
          <p:cNvSpPr/>
          <p:nvPr/>
        </p:nvSpPr>
        <p:spPr>
          <a:xfrm rot="5400000">
            <a:off x="10492540" y="174886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667" name="Шестиугольник 666"/>
          <p:cNvSpPr/>
          <p:nvPr/>
        </p:nvSpPr>
        <p:spPr>
          <a:xfrm rot="5400000">
            <a:off x="11037812" y="263261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8" name="Шестиугольник 667"/>
          <p:cNvSpPr/>
          <p:nvPr/>
        </p:nvSpPr>
        <p:spPr>
          <a:xfrm rot="5400000">
            <a:off x="10479373" y="35090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Д</a:t>
            </a:r>
            <a:endParaRPr lang="ru-RU" sz="6600" dirty="0"/>
          </a:p>
        </p:txBody>
      </p:sp>
      <p:sp>
        <p:nvSpPr>
          <p:cNvPr id="669" name="Шестиугольник 668"/>
          <p:cNvSpPr/>
          <p:nvPr/>
        </p:nvSpPr>
        <p:spPr>
          <a:xfrm rot="5400000">
            <a:off x="11062645" y="43928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70" name="Шестиугольник 669"/>
          <p:cNvSpPr/>
          <p:nvPr/>
        </p:nvSpPr>
        <p:spPr>
          <a:xfrm rot="5400000">
            <a:off x="10492540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71" name="Группа 670"/>
          <p:cNvGrpSpPr/>
          <p:nvPr/>
        </p:nvGrpSpPr>
        <p:grpSpPr>
          <a:xfrm>
            <a:off x="9215028" y="2902"/>
            <a:ext cx="1148314" cy="1160060"/>
            <a:chOff x="1" y="-1"/>
            <a:chExt cx="1310630" cy="1506471"/>
          </a:xfrm>
        </p:grpSpPr>
        <p:sp>
          <p:nvSpPr>
            <p:cNvPr id="672" name="Шестиугольник 671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 smtClean="0"/>
                <a:t>А</a:t>
              </a:r>
              <a:endParaRPr lang="ru-RU" sz="6600" dirty="0"/>
            </a:p>
          </p:txBody>
        </p:sp>
        <p:sp>
          <p:nvSpPr>
            <p:cNvPr id="673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678" name="Шестиугольник 677"/>
          <p:cNvSpPr/>
          <p:nvPr/>
        </p:nvSpPr>
        <p:spPr>
          <a:xfrm rot="5400000">
            <a:off x="9808144" y="43928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679" name="Шестиугольник 678"/>
          <p:cNvSpPr/>
          <p:nvPr/>
        </p:nvSpPr>
        <p:spPr>
          <a:xfrm rot="5400000">
            <a:off x="9238039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83" name="Шестиугольник 682"/>
          <p:cNvSpPr/>
          <p:nvPr/>
        </p:nvSpPr>
        <p:spPr>
          <a:xfrm rot="5400000">
            <a:off x="8575546" y="86511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684" name="Шестиугольник 683"/>
          <p:cNvSpPr/>
          <p:nvPr/>
        </p:nvSpPr>
        <p:spPr>
          <a:xfrm rot="5400000">
            <a:off x="7992274" y="173833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685" name="Шестиугольник 684"/>
          <p:cNvSpPr/>
          <p:nvPr/>
        </p:nvSpPr>
        <p:spPr>
          <a:xfrm rot="5400000">
            <a:off x="8599471" y="259559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687" name="Шестиугольник 686"/>
          <p:cNvSpPr/>
          <p:nvPr/>
        </p:nvSpPr>
        <p:spPr>
          <a:xfrm rot="5400000">
            <a:off x="8575546" y="43928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Л</a:t>
            </a:r>
            <a:endParaRPr lang="ru-RU" sz="6600" dirty="0"/>
          </a:p>
        </p:txBody>
      </p:sp>
      <p:sp>
        <p:nvSpPr>
          <p:cNvPr id="688" name="Шестиугольник 687"/>
          <p:cNvSpPr/>
          <p:nvPr/>
        </p:nvSpPr>
        <p:spPr>
          <a:xfrm rot="5400000">
            <a:off x="8005441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1" name="Шестиугольник 4"/>
          <p:cNvSpPr/>
          <p:nvPr/>
        </p:nvSpPr>
        <p:spPr>
          <a:xfrm>
            <a:off x="6943364" y="183679"/>
            <a:ext cx="790423" cy="7985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600" kern="1200"/>
          </a:p>
        </p:txBody>
      </p:sp>
      <p:sp>
        <p:nvSpPr>
          <p:cNvPr id="692" name="Шестиугольник 691"/>
          <p:cNvSpPr/>
          <p:nvPr/>
        </p:nvSpPr>
        <p:spPr>
          <a:xfrm rot="5400000">
            <a:off x="7357535" y="86511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693" name="Шестиугольник 692"/>
          <p:cNvSpPr/>
          <p:nvPr/>
        </p:nvSpPr>
        <p:spPr>
          <a:xfrm rot="5400000">
            <a:off x="6787430" y="174886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694" name="Шестиугольник 693"/>
          <p:cNvSpPr/>
          <p:nvPr/>
        </p:nvSpPr>
        <p:spPr>
          <a:xfrm rot="5400000">
            <a:off x="7308547" y="2588288"/>
            <a:ext cx="1160060" cy="1196623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И</a:t>
            </a:r>
            <a:endParaRPr lang="ru-RU" sz="6600" dirty="0"/>
          </a:p>
        </p:txBody>
      </p:sp>
      <p:sp>
        <p:nvSpPr>
          <p:cNvPr id="696" name="Шестиугольник 695"/>
          <p:cNvSpPr/>
          <p:nvPr/>
        </p:nvSpPr>
        <p:spPr>
          <a:xfrm rot="5400000">
            <a:off x="7357535" y="43928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697" name="Шестиугольник 696"/>
          <p:cNvSpPr/>
          <p:nvPr/>
        </p:nvSpPr>
        <p:spPr>
          <a:xfrm rot="5400000">
            <a:off x="6787430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98" name="Группа 697"/>
          <p:cNvGrpSpPr/>
          <p:nvPr/>
        </p:nvGrpSpPr>
        <p:grpSpPr>
          <a:xfrm>
            <a:off x="5534750" y="2902"/>
            <a:ext cx="1148314" cy="1160060"/>
            <a:chOff x="1" y="-1"/>
            <a:chExt cx="1310630" cy="1506471"/>
          </a:xfrm>
        </p:grpSpPr>
        <p:sp>
          <p:nvSpPr>
            <p:cNvPr id="699" name="Шестиугольник 698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 smtClean="0"/>
                <a:t>Л</a:t>
              </a:r>
              <a:endParaRPr lang="ru-RU" sz="6600" dirty="0"/>
            </a:p>
          </p:txBody>
        </p:sp>
        <p:sp>
          <p:nvSpPr>
            <p:cNvPr id="700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701" name="Шестиугольник 700"/>
          <p:cNvSpPr/>
          <p:nvPr/>
        </p:nvSpPr>
        <p:spPr>
          <a:xfrm rot="5400000">
            <a:off x="6127866" y="86511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02" name="Шестиугольник 701"/>
          <p:cNvSpPr/>
          <p:nvPr/>
        </p:nvSpPr>
        <p:spPr>
          <a:xfrm rot="5400000">
            <a:off x="5557761" y="174886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704" name="Шестиугольник 703"/>
          <p:cNvSpPr/>
          <p:nvPr/>
        </p:nvSpPr>
        <p:spPr>
          <a:xfrm rot="5400000">
            <a:off x="5544594" y="35090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И</a:t>
            </a:r>
            <a:endParaRPr lang="ru-RU" sz="6600" dirty="0"/>
          </a:p>
        </p:txBody>
      </p:sp>
      <p:sp>
        <p:nvSpPr>
          <p:cNvPr id="705" name="Шестиугольник 704"/>
          <p:cNvSpPr/>
          <p:nvPr/>
        </p:nvSpPr>
        <p:spPr>
          <a:xfrm rot="5400000">
            <a:off x="6151100" y="44028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706" name="Шестиугольник 705"/>
          <p:cNvSpPr/>
          <p:nvPr/>
        </p:nvSpPr>
        <p:spPr>
          <a:xfrm rot="5400000">
            <a:off x="5557761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07" name="Группа 706"/>
          <p:cNvGrpSpPr/>
          <p:nvPr/>
        </p:nvGrpSpPr>
        <p:grpSpPr>
          <a:xfrm>
            <a:off x="4331036" y="2902"/>
            <a:ext cx="1148314" cy="1160060"/>
            <a:chOff x="1" y="-1"/>
            <a:chExt cx="1310630" cy="1506471"/>
          </a:xfrm>
        </p:grpSpPr>
        <p:sp>
          <p:nvSpPr>
            <p:cNvPr id="708" name="Шестиугольник 707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 smtClean="0"/>
                <a:t>А</a:t>
              </a:r>
              <a:endParaRPr lang="ru-RU" sz="6600" dirty="0"/>
            </a:p>
          </p:txBody>
        </p:sp>
        <p:sp>
          <p:nvSpPr>
            <p:cNvPr id="709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710" name="Шестиугольник 709"/>
          <p:cNvSpPr/>
          <p:nvPr/>
        </p:nvSpPr>
        <p:spPr>
          <a:xfrm rot="5400000">
            <a:off x="4924152" y="86511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11" name="Шестиугольник 710"/>
          <p:cNvSpPr/>
          <p:nvPr/>
        </p:nvSpPr>
        <p:spPr>
          <a:xfrm rot="5400000">
            <a:off x="4354047" y="174886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Л</a:t>
            </a:r>
            <a:endParaRPr lang="ru-RU" sz="6600" dirty="0"/>
          </a:p>
        </p:txBody>
      </p:sp>
      <p:sp>
        <p:nvSpPr>
          <p:cNvPr id="712" name="Шестиугольник 711"/>
          <p:cNvSpPr/>
          <p:nvPr/>
        </p:nvSpPr>
        <p:spPr>
          <a:xfrm rot="5400000">
            <a:off x="4899319" y="263261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13" name="Шестиугольник 712"/>
          <p:cNvSpPr/>
          <p:nvPr/>
        </p:nvSpPr>
        <p:spPr>
          <a:xfrm rot="5400000">
            <a:off x="4340880" y="35090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714" name="Шестиугольник 713"/>
          <p:cNvSpPr/>
          <p:nvPr/>
        </p:nvSpPr>
        <p:spPr>
          <a:xfrm rot="5400000">
            <a:off x="4924152" y="43928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715" name="Шестиугольник 714"/>
          <p:cNvSpPr/>
          <p:nvPr/>
        </p:nvSpPr>
        <p:spPr>
          <a:xfrm rot="5400000">
            <a:off x="4354047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16" name="Группа 715"/>
          <p:cNvGrpSpPr/>
          <p:nvPr/>
        </p:nvGrpSpPr>
        <p:grpSpPr>
          <a:xfrm>
            <a:off x="3113025" y="2902"/>
            <a:ext cx="1148314" cy="1160060"/>
            <a:chOff x="1" y="-1"/>
            <a:chExt cx="1310630" cy="1506471"/>
          </a:xfrm>
        </p:grpSpPr>
        <p:sp>
          <p:nvSpPr>
            <p:cNvPr id="717" name="Шестиугольник 716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 smtClean="0"/>
                <a:t>Т</a:t>
              </a:r>
              <a:endParaRPr lang="ru-RU" sz="6600" dirty="0"/>
            </a:p>
          </p:txBody>
        </p:sp>
        <p:sp>
          <p:nvSpPr>
            <p:cNvPr id="718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719" name="Шестиугольник 718"/>
          <p:cNvSpPr/>
          <p:nvPr/>
        </p:nvSpPr>
        <p:spPr>
          <a:xfrm rot="5400000">
            <a:off x="3706141" y="86511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Д</a:t>
            </a:r>
            <a:endParaRPr lang="ru-RU" sz="6600" dirty="0"/>
          </a:p>
        </p:txBody>
      </p:sp>
      <p:sp>
        <p:nvSpPr>
          <p:cNvPr id="720" name="Шестиугольник 719"/>
          <p:cNvSpPr/>
          <p:nvPr/>
        </p:nvSpPr>
        <p:spPr>
          <a:xfrm rot="5400000">
            <a:off x="3136036" y="174886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Д</a:t>
            </a:r>
          </a:p>
        </p:txBody>
      </p:sp>
      <p:sp>
        <p:nvSpPr>
          <p:cNvPr id="721" name="Шестиугольник 720"/>
          <p:cNvSpPr/>
          <p:nvPr/>
        </p:nvSpPr>
        <p:spPr>
          <a:xfrm rot="5400000">
            <a:off x="3681308" y="263261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722" name="Шестиугольник 721"/>
          <p:cNvSpPr/>
          <p:nvPr/>
        </p:nvSpPr>
        <p:spPr>
          <a:xfrm rot="5400000">
            <a:off x="3122869" y="35090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Л</a:t>
            </a:r>
            <a:endParaRPr lang="ru-RU" sz="6600" dirty="0"/>
          </a:p>
        </p:txBody>
      </p:sp>
      <p:sp>
        <p:nvSpPr>
          <p:cNvPr id="723" name="Шестиугольник 722"/>
          <p:cNvSpPr/>
          <p:nvPr/>
        </p:nvSpPr>
        <p:spPr>
          <a:xfrm rot="5400000">
            <a:off x="3706141" y="43928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724" name="Шестиугольник 723"/>
          <p:cNvSpPr/>
          <p:nvPr/>
        </p:nvSpPr>
        <p:spPr>
          <a:xfrm rot="5400000">
            <a:off x="3136036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25" name="Шестиугольник 724"/>
          <p:cNvSpPr/>
          <p:nvPr/>
        </p:nvSpPr>
        <p:spPr>
          <a:xfrm rot="5400000">
            <a:off x="2476472" y="86511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26" name="Шестиугольник 725"/>
          <p:cNvSpPr/>
          <p:nvPr/>
        </p:nvSpPr>
        <p:spPr>
          <a:xfrm rot="5400000">
            <a:off x="2451639" y="263261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27" name="Шестиугольник 726"/>
          <p:cNvSpPr/>
          <p:nvPr/>
        </p:nvSpPr>
        <p:spPr>
          <a:xfrm rot="5400000">
            <a:off x="2476472" y="43928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Т</a:t>
            </a:r>
            <a:endParaRPr lang="ru-RU" sz="6600" dirty="0"/>
          </a:p>
        </p:txBody>
      </p:sp>
      <p:sp>
        <p:nvSpPr>
          <p:cNvPr id="728" name="Шестиугольник 727"/>
          <p:cNvSpPr/>
          <p:nvPr/>
        </p:nvSpPr>
        <p:spPr>
          <a:xfrm rot="5400000">
            <a:off x="11028921" y="851952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Т</a:t>
            </a:r>
            <a:endParaRPr lang="ru-RU" sz="6600" dirty="0"/>
          </a:p>
        </p:txBody>
      </p:sp>
      <p:sp>
        <p:nvSpPr>
          <p:cNvPr id="729" name="Шестиугольник 728"/>
          <p:cNvSpPr/>
          <p:nvPr/>
        </p:nvSpPr>
        <p:spPr>
          <a:xfrm rot="5400000">
            <a:off x="11046173" y="263261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730" name="Шестиугольник 729"/>
          <p:cNvSpPr/>
          <p:nvPr/>
        </p:nvSpPr>
        <p:spPr>
          <a:xfrm rot="5400000">
            <a:off x="11071006" y="439284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Т</a:t>
            </a:r>
            <a:endParaRPr lang="ru-RU" sz="6600" dirty="0"/>
          </a:p>
        </p:txBody>
      </p:sp>
      <p:sp>
        <p:nvSpPr>
          <p:cNvPr id="731" name="Шестиугольник 730"/>
          <p:cNvSpPr/>
          <p:nvPr/>
        </p:nvSpPr>
        <p:spPr>
          <a:xfrm rot="5400000">
            <a:off x="10500901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Т</a:t>
            </a:r>
            <a:endParaRPr lang="ru-RU" sz="6600" dirty="0"/>
          </a:p>
        </p:txBody>
      </p:sp>
      <p:sp>
        <p:nvSpPr>
          <p:cNvPr id="732" name="Шестиугольник 731"/>
          <p:cNvSpPr/>
          <p:nvPr/>
        </p:nvSpPr>
        <p:spPr>
          <a:xfrm rot="5400000">
            <a:off x="9246400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Т</a:t>
            </a:r>
            <a:endParaRPr lang="ru-RU" sz="6600" dirty="0"/>
          </a:p>
        </p:txBody>
      </p:sp>
      <p:sp>
        <p:nvSpPr>
          <p:cNvPr id="733" name="Шестиугольник 732"/>
          <p:cNvSpPr/>
          <p:nvPr/>
        </p:nvSpPr>
        <p:spPr>
          <a:xfrm rot="5400000">
            <a:off x="8013802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34" name="Шестиугольник 733"/>
          <p:cNvSpPr/>
          <p:nvPr/>
        </p:nvSpPr>
        <p:spPr>
          <a:xfrm rot="5400000">
            <a:off x="6795791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Л</a:t>
            </a:r>
            <a:endParaRPr lang="ru-RU" sz="6600" dirty="0"/>
          </a:p>
        </p:txBody>
      </p:sp>
      <p:sp>
        <p:nvSpPr>
          <p:cNvPr id="735" name="Шестиугольник 734"/>
          <p:cNvSpPr/>
          <p:nvPr/>
        </p:nvSpPr>
        <p:spPr>
          <a:xfrm rot="5400000">
            <a:off x="5566122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36" name="Шестиугольник 735"/>
          <p:cNvSpPr/>
          <p:nvPr/>
        </p:nvSpPr>
        <p:spPr>
          <a:xfrm rot="5400000">
            <a:off x="4362408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Л</a:t>
            </a:r>
            <a:endParaRPr lang="ru-RU" sz="6600" dirty="0"/>
          </a:p>
        </p:txBody>
      </p:sp>
      <p:sp>
        <p:nvSpPr>
          <p:cNvPr id="737" name="Шестиугольник 736"/>
          <p:cNvSpPr/>
          <p:nvPr/>
        </p:nvSpPr>
        <p:spPr>
          <a:xfrm rot="5400000">
            <a:off x="3144397" y="52693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814" name="Шестиугольник 813"/>
          <p:cNvSpPr/>
          <p:nvPr/>
        </p:nvSpPr>
        <p:spPr>
          <a:xfrm rot="5400000">
            <a:off x="9201935" y="1734928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822" name="Шестиугольник 821"/>
          <p:cNvSpPr/>
          <p:nvPr/>
        </p:nvSpPr>
        <p:spPr>
          <a:xfrm rot="5400000">
            <a:off x="9822922" y="850824"/>
            <a:ext cx="1172332" cy="1167977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Д</a:t>
            </a:r>
            <a:endParaRPr lang="ru-RU" sz="6600" dirty="0"/>
          </a:p>
        </p:txBody>
      </p:sp>
      <p:sp>
        <p:nvSpPr>
          <p:cNvPr id="823" name="Шестиугольник 822"/>
          <p:cNvSpPr/>
          <p:nvPr/>
        </p:nvSpPr>
        <p:spPr>
          <a:xfrm rot="5400000">
            <a:off x="9785034" y="2633244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Л</a:t>
            </a:r>
            <a:endParaRPr lang="ru-RU" sz="6600" dirty="0"/>
          </a:p>
        </p:txBody>
      </p:sp>
      <p:sp>
        <p:nvSpPr>
          <p:cNvPr id="824" name="Шестиугольник 823"/>
          <p:cNvSpPr/>
          <p:nvPr/>
        </p:nvSpPr>
        <p:spPr>
          <a:xfrm rot="5400000">
            <a:off x="7983913" y="351055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К</a:t>
            </a:r>
            <a:endParaRPr lang="ru-RU" sz="6600" dirty="0"/>
          </a:p>
        </p:txBody>
      </p:sp>
      <p:sp>
        <p:nvSpPr>
          <p:cNvPr id="825" name="Шестиугольник 824"/>
          <p:cNvSpPr/>
          <p:nvPr/>
        </p:nvSpPr>
        <p:spPr>
          <a:xfrm rot="5400000">
            <a:off x="9209154" y="34960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826" name="Шестиугольник 825"/>
          <p:cNvSpPr/>
          <p:nvPr/>
        </p:nvSpPr>
        <p:spPr>
          <a:xfrm rot="5400000">
            <a:off x="6776084" y="35090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827" name="Шестиугольник 826"/>
          <p:cNvSpPr/>
          <p:nvPr/>
        </p:nvSpPr>
        <p:spPr>
          <a:xfrm rot="5400000">
            <a:off x="6110893" y="2628260"/>
            <a:ext cx="1160060" cy="1164031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Ш</a:t>
            </a:r>
            <a:endParaRPr lang="ru-RU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2423788" y="6423508"/>
            <a:ext cx="9615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    А            Б        В        Г        Д          Е       Ж       З         И       К         Л       М        Н        О         П</a:t>
            </a:r>
            <a:endParaRPr lang="ru-RU" sz="2000" b="1" dirty="0"/>
          </a:p>
        </p:txBody>
      </p:sp>
      <p:cxnSp>
        <p:nvCxnSpPr>
          <p:cNvPr id="222" name="Прямая соединительная линия 221"/>
          <p:cNvCxnSpPr/>
          <p:nvPr/>
        </p:nvCxnSpPr>
        <p:spPr>
          <a:xfrm>
            <a:off x="1814947" y="163508"/>
            <a:ext cx="1" cy="6375993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76998" y="396849"/>
            <a:ext cx="12053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</a:p>
          <a:p>
            <a:endParaRPr lang="ru-RU" sz="2800" dirty="0" smtClean="0"/>
          </a:p>
          <a:p>
            <a:r>
              <a:rPr lang="ru-RU" sz="2800" dirty="0" smtClean="0"/>
              <a:t>2</a:t>
            </a:r>
          </a:p>
          <a:p>
            <a:endParaRPr lang="ru-RU" sz="2800" dirty="0" smtClean="0"/>
          </a:p>
          <a:p>
            <a:r>
              <a:rPr lang="ru-RU" sz="2800" dirty="0" smtClean="0"/>
              <a:t>3</a:t>
            </a:r>
          </a:p>
          <a:p>
            <a:endParaRPr lang="ru-RU" sz="2800" dirty="0" smtClean="0"/>
          </a:p>
          <a:p>
            <a:r>
              <a:rPr lang="ru-RU" sz="2800" dirty="0" smtClean="0"/>
              <a:t>4</a:t>
            </a:r>
          </a:p>
          <a:p>
            <a:endParaRPr lang="ru-RU" sz="2800" dirty="0"/>
          </a:p>
          <a:p>
            <a:r>
              <a:rPr lang="ru-RU" sz="2800" dirty="0" smtClean="0"/>
              <a:t>5</a:t>
            </a:r>
          </a:p>
          <a:p>
            <a:endParaRPr lang="ru-RU" sz="2800" dirty="0" smtClean="0"/>
          </a:p>
          <a:p>
            <a:r>
              <a:rPr lang="ru-RU" sz="2800" dirty="0" smtClean="0"/>
              <a:t>6</a:t>
            </a:r>
          </a:p>
          <a:p>
            <a:endParaRPr lang="ru-RU" sz="2800" dirty="0"/>
          </a:p>
          <a:p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224" name="Шестиугольник 223"/>
          <p:cNvSpPr/>
          <p:nvPr/>
        </p:nvSpPr>
        <p:spPr>
          <a:xfrm rot="5400000">
            <a:off x="2482475" y="891072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Д</a:t>
            </a:r>
          </a:p>
        </p:txBody>
      </p:sp>
    </p:spTree>
    <p:extLst>
      <p:ext uri="{BB962C8B-B14F-4D97-AF65-F5344CB8AC3E}">
        <p14:creationId xmlns:p14="http://schemas.microsoft.com/office/powerpoint/2010/main" val="118069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3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5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2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1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1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6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3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4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5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8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5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8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4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</p:childTnLst>
        </p:cTn>
      </p:par>
    </p:tnLst>
    <p:bldLst>
      <p:bldP spid="666" grpId="0" animBg="1"/>
      <p:bldP spid="668" grpId="0" animBg="1"/>
      <p:bldP spid="678" grpId="0" animBg="1"/>
      <p:bldP spid="683" grpId="0" animBg="1"/>
      <p:bldP spid="684" grpId="0" animBg="1"/>
      <p:bldP spid="685" grpId="0" animBg="1"/>
      <p:bldP spid="687" grpId="0" animBg="1"/>
      <p:bldP spid="692" grpId="0" animBg="1"/>
      <p:bldP spid="693" grpId="0" animBg="1"/>
      <p:bldP spid="694" grpId="0" animBg="1"/>
      <p:bldP spid="696" grpId="0" animBg="1"/>
      <p:bldP spid="701" grpId="0" animBg="1"/>
      <p:bldP spid="702" grpId="0" animBg="1"/>
      <p:bldP spid="704" grpId="0" animBg="1"/>
      <p:bldP spid="705" grpId="0" animBg="1"/>
      <p:bldP spid="710" grpId="0" animBg="1"/>
      <p:bldP spid="711" grpId="0" animBg="1"/>
      <p:bldP spid="712" grpId="0" animBg="1"/>
      <p:bldP spid="713" grpId="0" animBg="1"/>
      <p:bldP spid="714" grpId="0" animBg="1"/>
      <p:bldP spid="719" grpId="0" animBg="1"/>
      <p:bldP spid="720" grpId="0" animBg="1"/>
      <p:bldP spid="721" grpId="0" animBg="1"/>
      <p:bldP spid="722" grpId="0" animBg="1"/>
      <p:bldP spid="723" grpId="0" animBg="1"/>
      <p:bldP spid="726" grpId="0" animBg="1"/>
      <p:bldP spid="727" grpId="0" animBg="1"/>
      <p:bldP spid="728" grpId="0" animBg="1"/>
      <p:bldP spid="729" grpId="0" animBg="1"/>
      <p:bldP spid="730" grpId="0" animBg="1"/>
      <p:bldP spid="731" grpId="0" animBg="1"/>
      <p:bldP spid="732" grpId="0" animBg="1"/>
      <p:bldP spid="733" grpId="0" animBg="1"/>
      <p:bldP spid="734" grpId="0" animBg="1"/>
      <p:bldP spid="735" grpId="0" animBg="1"/>
      <p:bldP spid="736" grpId="0" animBg="1"/>
      <p:bldP spid="737" grpId="0" animBg="1"/>
      <p:bldP spid="814" grpId="0" animBg="1"/>
      <p:bldP spid="822" grpId="0" animBg="1"/>
      <p:bldP spid="823" grpId="0" animBg="1"/>
      <p:bldP spid="824" grpId="0" animBg="1"/>
      <p:bldP spid="825" grpId="0" animBg="1"/>
      <p:bldP spid="826" grpId="0" animBg="1"/>
      <p:bldP spid="827" grpId="0" animBg="1"/>
      <p:bldP spid="2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Шестиугольник 830"/>
          <p:cNvSpPr/>
          <p:nvPr/>
        </p:nvSpPr>
        <p:spPr>
          <a:xfrm rot="5400000">
            <a:off x="10779566" y="74453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2" name="Шестиугольник 831"/>
          <p:cNvSpPr/>
          <p:nvPr/>
        </p:nvSpPr>
        <p:spPr>
          <a:xfrm rot="5400000">
            <a:off x="10111798" y="159203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3" name="Шестиугольник 832"/>
          <p:cNvSpPr/>
          <p:nvPr/>
        </p:nvSpPr>
        <p:spPr>
          <a:xfrm rot="5400000">
            <a:off x="10745629" y="248935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4" name="Шестиугольник 833"/>
          <p:cNvSpPr/>
          <p:nvPr/>
        </p:nvSpPr>
        <p:spPr>
          <a:xfrm rot="5400000">
            <a:off x="10196005" y="343776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5" name="Шестиугольник 834"/>
          <p:cNvSpPr/>
          <p:nvPr/>
        </p:nvSpPr>
        <p:spPr>
          <a:xfrm rot="5400000">
            <a:off x="10777285" y="4357470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6" name="Шестиугольник 835"/>
          <p:cNvSpPr/>
          <p:nvPr/>
        </p:nvSpPr>
        <p:spPr>
          <a:xfrm rot="5400000">
            <a:off x="10172436" y="526988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0" name="Шестиугольник 839"/>
          <p:cNvSpPr/>
          <p:nvPr/>
        </p:nvSpPr>
        <p:spPr>
          <a:xfrm rot="5400000">
            <a:off x="9594129" y="4331262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1" name="Шестиугольник 840"/>
          <p:cNvSpPr/>
          <p:nvPr/>
        </p:nvSpPr>
        <p:spPr>
          <a:xfrm rot="5400000">
            <a:off x="8987796" y="527045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5" name="Шестиугольник 844"/>
          <p:cNvSpPr/>
          <p:nvPr/>
        </p:nvSpPr>
        <p:spPr>
          <a:xfrm rot="5400000">
            <a:off x="5425266" y="1624298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6" name="Шестиугольник 845"/>
          <p:cNvSpPr/>
          <p:nvPr/>
        </p:nvSpPr>
        <p:spPr>
          <a:xfrm rot="5400000">
            <a:off x="7791102" y="1602398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7" name="Шестиугольник 846"/>
          <p:cNvSpPr/>
          <p:nvPr/>
        </p:nvSpPr>
        <p:spPr>
          <a:xfrm rot="5400000">
            <a:off x="8388282" y="2498520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8" name="Шестиугольник 847"/>
          <p:cNvSpPr/>
          <p:nvPr/>
        </p:nvSpPr>
        <p:spPr>
          <a:xfrm rot="5400000">
            <a:off x="8398775" y="436457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9" name="Шестиугольник 848"/>
          <p:cNvSpPr/>
          <p:nvPr/>
        </p:nvSpPr>
        <p:spPr>
          <a:xfrm rot="5400000">
            <a:off x="7803156" y="5279224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6" name="Шестиугольник 855"/>
          <p:cNvSpPr/>
          <p:nvPr/>
        </p:nvSpPr>
        <p:spPr>
          <a:xfrm rot="5400000">
            <a:off x="7228262" y="43440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7" name="Шестиугольник 856"/>
          <p:cNvSpPr/>
          <p:nvPr/>
        </p:nvSpPr>
        <p:spPr>
          <a:xfrm rot="5400000">
            <a:off x="6637966" y="527045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1" name="Шестиугольник 860"/>
          <p:cNvSpPr/>
          <p:nvPr/>
        </p:nvSpPr>
        <p:spPr>
          <a:xfrm rot="5400000">
            <a:off x="6044483" y="72137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2" name="Шестиугольник 861"/>
          <p:cNvSpPr/>
          <p:nvPr/>
        </p:nvSpPr>
        <p:spPr>
          <a:xfrm rot="5400000">
            <a:off x="6027874" y="2519327"/>
            <a:ext cx="1170145" cy="1132463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3" name="Шестиугольник 862"/>
          <p:cNvSpPr/>
          <p:nvPr/>
        </p:nvSpPr>
        <p:spPr>
          <a:xfrm rot="5400000">
            <a:off x="8975725" y="343776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4" name="Шестиугольник 863"/>
          <p:cNvSpPr/>
          <p:nvPr/>
        </p:nvSpPr>
        <p:spPr>
          <a:xfrm rot="5400000">
            <a:off x="6033427" y="436970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5" name="Шестиугольник 864"/>
          <p:cNvSpPr/>
          <p:nvPr/>
        </p:nvSpPr>
        <p:spPr>
          <a:xfrm rot="5400000">
            <a:off x="5475532" y="5272004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9" name="Шестиугольник 868"/>
          <p:cNvSpPr/>
          <p:nvPr/>
        </p:nvSpPr>
        <p:spPr>
          <a:xfrm rot="5400000">
            <a:off x="4867117" y="71079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0" name="Шестиугольник 869"/>
          <p:cNvSpPr/>
          <p:nvPr/>
        </p:nvSpPr>
        <p:spPr>
          <a:xfrm rot="5400000">
            <a:off x="4270453" y="159357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1" name="Шестиугольник 870"/>
          <p:cNvSpPr/>
          <p:nvPr/>
        </p:nvSpPr>
        <p:spPr>
          <a:xfrm rot="5400000">
            <a:off x="4852793" y="252382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2" name="Шестиугольник 871"/>
          <p:cNvSpPr/>
          <p:nvPr/>
        </p:nvSpPr>
        <p:spPr>
          <a:xfrm rot="5400000">
            <a:off x="4272662" y="343842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3" name="Шестиугольник 872"/>
          <p:cNvSpPr/>
          <p:nvPr/>
        </p:nvSpPr>
        <p:spPr>
          <a:xfrm rot="5400000">
            <a:off x="4876492" y="439460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4" name="Шестиугольник 873"/>
          <p:cNvSpPr/>
          <p:nvPr/>
        </p:nvSpPr>
        <p:spPr>
          <a:xfrm rot="5400000">
            <a:off x="4307541" y="5271580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8" name="Шестиугольник 877"/>
          <p:cNvSpPr/>
          <p:nvPr/>
        </p:nvSpPr>
        <p:spPr>
          <a:xfrm rot="5400000">
            <a:off x="3639147" y="695772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9" name="Шестиугольник 878"/>
          <p:cNvSpPr/>
          <p:nvPr/>
        </p:nvSpPr>
        <p:spPr>
          <a:xfrm rot="5400000">
            <a:off x="3039255" y="160424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0" name="Шестиугольник 879"/>
          <p:cNvSpPr/>
          <p:nvPr/>
        </p:nvSpPr>
        <p:spPr>
          <a:xfrm rot="5400000">
            <a:off x="3670570" y="2512994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1" name="Шестиугольник 880"/>
          <p:cNvSpPr/>
          <p:nvPr/>
        </p:nvSpPr>
        <p:spPr>
          <a:xfrm rot="5400000">
            <a:off x="3076300" y="3449879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2" name="Шестиугольник 881"/>
          <p:cNvSpPr/>
          <p:nvPr/>
        </p:nvSpPr>
        <p:spPr>
          <a:xfrm rot="5400000">
            <a:off x="3721871" y="4357470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3" name="Шестиугольник 882"/>
          <p:cNvSpPr/>
          <p:nvPr/>
        </p:nvSpPr>
        <p:spPr>
          <a:xfrm rot="5400000">
            <a:off x="3136815" y="525896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4" name="Шестиугольник 883"/>
          <p:cNvSpPr/>
          <p:nvPr/>
        </p:nvSpPr>
        <p:spPr>
          <a:xfrm rot="5400000">
            <a:off x="2393973" y="72136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5" name="Шестиугольник 884"/>
          <p:cNvSpPr/>
          <p:nvPr/>
        </p:nvSpPr>
        <p:spPr>
          <a:xfrm rot="5400000">
            <a:off x="2466655" y="2536100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6" name="Шестиугольник 885"/>
          <p:cNvSpPr/>
          <p:nvPr/>
        </p:nvSpPr>
        <p:spPr>
          <a:xfrm rot="5400000">
            <a:off x="2524269" y="436970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4" name="Шестиугольник 893"/>
          <p:cNvSpPr/>
          <p:nvPr/>
        </p:nvSpPr>
        <p:spPr>
          <a:xfrm rot="5400000">
            <a:off x="9594129" y="73279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326" name="Прямая соединительная линия 325"/>
          <p:cNvCxnSpPr/>
          <p:nvPr/>
        </p:nvCxnSpPr>
        <p:spPr>
          <a:xfrm flipH="1">
            <a:off x="903398" y="6443314"/>
            <a:ext cx="114277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5" name="Шестиугольник 534"/>
          <p:cNvSpPr/>
          <p:nvPr/>
        </p:nvSpPr>
        <p:spPr>
          <a:xfrm rot="5400000">
            <a:off x="8968021" y="161498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Й</a:t>
            </a:r>
            <a:endParaRPr lang="ru-RU" sz="6600" dirty="0"/>
          </a:p>
        </p:txBody>
      </p:sp>
      <p:sp>
        <p:nvSpPr>
          <p:cNvPr id="536" name="Шестиугольник 535"/>
          <p:cNvSpPr/>
          <p:nvPr/>
        </p:nvSpPr>
        <p:spPr>
          <a:xfrm rot="5400000">
            <a:off x="8415740" y="68170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Е</a:t>
            </a:r>
            <a:endParaRPr lang="ru-RU" sz="6600" dirty="0"/>
          </a:p>
        </p:txBody>
      </p:sp>
      <p:sp>
        <p:nvSpPr>
          <p:cNvPr id="537" name="Шестиугольник 536"/>
          <p:cNvSpPr/>
          <p:nvPr/>
        </p:nvSpPr>
        <p:spPr>
          <a:xfrm rot="5400000">
            <a:off x="7270754" y="739498"/>
            <a:ext cx="1100755" cy="110535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Б</a:t>
            </a:r>
            <a:endParaRPr lang="ru-RU" sz="6600" dirty="0"/>
          </a:p>
        </p:txBody>
      </p:sp>
      <p:sp>
        <p:nvSpPr>
          <p:cNvPr id="538" name="Шестиугольник 537"/>
          <p:cNvSpPr/>
          <p:nvPr/>
        </p:nvSpPr>
        <p:spPr>
          <a:xfrm rot="5400000">
            <a:off x="6618126" y="160076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grpSp>
        <p:nvGrpSpPr>
          <p:cNvPr id="541" name="Группа 540"/>
          <p:cNvGrpSpPr/>
          <p:nvPr/>
        </p:nvGrpSpPr>
        <p:grpSpPr>
          <a:xfrm>
            <a:off x="6962646" y="5263352"/>
            <a:ext cx="3195511" cy="1805666"/>
            <a:chOff x="204240" y="-1073151"/>
            <a:chExt cx="3647202" cy="2344864"/>
          </a:xfrm>
        </p:grpSpPr>
        <p:sp>
          <p:nvSpPr>
            <p:cNvPr id="542" name="Шестиугольник 541"/>
            <p:cNvSpPr/>
            <p:nvPr/>
          </p:nvSpPr>
          <p:spPr>
            <a:xfrm rot="5400000">
              <a:off x="2442891" y="-97523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 smtClean="0"/>
                <a:t>А</a:t>
              </a:r>
              <a:endParaRPr lang="ru-RU" sz="6600" dirty="0"/>
            </a:p>
          </p:txBody>
        </p:sp>
        <p:sp>
          <p:nvSpPr>
            <p:cNvPr id="543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547" name="Шестиугольник 546"/>
          <p:cNvSpPr/>
          <p:nvPr/>
        </p:nvSpPr>
        <p:spPr>
          <a:xfrm rot="5400000">
            <a:off x="7230463" y="252638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Р</a:t>
            </a:r>
            <a:endParaRPr lang="ru-RU" sz="6600" dirty="0"/>
          </a:p>
        </p:txBody>
      </p:sp>
      <p:grpSp>
        <p:nvGrpSpPr>
          <p:cNvPr id="550" name="Группа 549"/>
          <p:cNvGrpSpPr/>
          <p:nvPr/>
        </p:nvGrpSpPr>
        <p:grpSpPr>
          <a:xfrm>
            <a:off x="4905688" y="4370540"/>
            <a:ext cx="1148314" cy="1160060"/>
            <a:chOff x="1" y="-1"/>
            <a:chExt cx="1310630" cy="1506471"/>
          </a:xfrm>
        </p:grpSpPr>
        <p:sp>
          <p:nvSpPr>
            <p:cNvPr id="551" name="Шестиугольник 550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/>
                <a:t>Е</a:t>
              </a:r>
              <a:endParaRPr lang="ru-RU" sz="6600" dirty="0"/>
            </a:p>
          </p:txBody>
        </p:sp>
        <p:sp>
          <p:nvSpPr>
            <p:cNvPr id="552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556" name="Шестиугольник 555"/>
          <p:cNvSpPr/>
          <p:nvPr/>
        </p:nvSpPr>
        <p:spPr>
          <a:xfrm rot="5400000">
            <a:off x="6624546" y="3478823"/>
            <a:ext cx="1129370" cy="110016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О</a:t>
            </a:r>
          </a:p>
        </p:txBody>
      </p:sp>
      <p:sp>
        <p:nvSpPr>
          <p:cNvPr id="563" name="Шестиугольник 562"/>
          <p:cNvSpPr/>
          <p:nvPr/>
        </p:nvSpPr>
        <p:spPr>
          <a:xfrm rot="5400000">
            <a:off x="9564054" y="2531781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4" name="Шестиугольник 563"/>
          <p:cNvSpPr/>
          <p:nvPr/>
        </p:nvSpPr>
        <p:spPr>
          <a:xfrm rot="5400000">
            <a:off x="5494165" y="3494308"/>
            <a:ext cx="1091813" cy="107824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В</a:t>
            </a:r>
            <a:endParaRPr lang="ru-RU" sz="6600" dirty="0"/>
          </a:p>
        </p:txBody>
      </p:sp>
      <p:sp>
        <p:nvSpPr>
          <p:cNvPr id="565" name="Шестиугольник 564"/>
          <p:cNvSpPr/>
          <p:nvPr/>
        </p:nvSpPr>
        <p:spPr>
          <a:xfrm rot="5400000">
            <a:off x="7797003" y="343903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62" name="Группа 661"/>
          <p:cNvGrpSpPr/>
          <p:nvPr/>
        </p:nvGrpSpPr>
        <p:grpSpPr>
          <a:xfrm>
            <a:off x="5461479" y="5267196"/>
            <a:ext cx="1148314" cy="1160060"/>
            <a:chOff x="1" y="-1"/>
            <a:chExt cx="1310630" cy="1506471"/>
          </a:xfrm>
        </p:grpSpPr>
        <p:sp>
          <p:nvSpPr>
            <p:cNvPr id="663" name="Шестиугольник 662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/>
                <a:t>Б</a:t>
              </a:r>
              <a:endParaRPr lang="ru-RU" sz="6600" dirty="0"/>
            </a:p>
          </p:txBody>
        </p:sp>
        <p:sp>
          <p:nvSpPr>
            <p:cNvPr id="664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666" name="Шестиугольник 665"/>
          <p:cNvSpPr/>
          <p:nvPr/>
        </p:nvSpPr>
        <p:spPr>
          <a:xfrm rot="5400000">
            <a:off x="10195016" y="3443484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Б</a:t>
            </a:r>
            <a:endParaRPr lang="ru-RU" sz="6600" dirty="0"/>
          </a:p>
        </p:txBody>
      </p:sp>
      <p:grpSp>
        <p:nvGrpSpPr>
          <p:cNvPr id="671" name="Группа 670"/>
          <p:cNvGrpSpPr/>
          <p:nvPr/>
        </p:nvGrpSpPr>
        <p:grpSpPr>
          <a:xfrm>
            <a:off x="10141857" y="1607604"/>
            <a:ext cx="1148314" cy="1160060"/>
            <a:chOff x="1" y="-1"/>
            <a:chExt cx="1310630" cy="1506471"/>
          </a:xfrm>
        </p:grpSpPr>
        <p:sp>
          <p:nvSpPr>
            <p:cNvPr id="672" name="Шестиугольник 671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/>
                <a:t>Б</a:t>
              </a:r>
              <a:endParaRPr lang="ru-RU" sz="6600" dirty="0"/>
            </a:p>
          </p:txBody>
        </p:sp>
        <p:sp>
          <p:nvSpPr>
            <p:cNvPr id="673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683" name="Шестиугольник 682"/>
          <p:cNvSpPr/>
          <p:nvPr/>
        </p:nvSpPr>
        <p:spPr>
          <a:xfrm rot="5400000">
            <a:off x="9561827" y="254640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685" name="Шестиугольник 684"/>
          <p:cNvSpPr/>
          <p:nvPr/>
        </p:nvSpPr>
        <p:spPr>
          <a:xfrm rot="5400000">
            <a:off x="9594129" y="723608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687" name="Шестиугольник 686"/>
          <p:cNvSpPr/>
          <p:nvPr/>
        </p:nvSpPr>
        <p:spPr>
          <a:xfrm rot="5400000">
            <a:off x="6038272" y="436382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Р</a:t>
            </a:r>
            <a:endParaRPr lang="ru-RU" sz="6600" dirty="0"/>
          </a:p>
        </p:txBody>
      </p:sp>
      <p:sp>
        <p:nvSpPr>
          <p:cNvPr id="691" name="Шестиугольник 4"/>
          <p:cNvSpPr/>
          <p:nvPr/>
        </p:nvSpPr>
        <p:spPr>
          <a:xfrm>
            <a:off x="6943364" y="183679"/>
            <a:ext cx="790423" cy="7985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600" kern="1200"/>
          </a:p>
        </p:txBody>
      </p:sp>
      <p:sp>
        <p:nvSpPr>
          <p:cNvPr id="692" name="Шестиугольник 691"/>
          <p:cNvSpPr/>
          <p:nvPr/>
        </p:nvSpPr>
        <p:spPr>
          <a:xfrm rot="5400000">
            <a:off x="5426888" y="164760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Б</a:t>
            </a:r>
            <a:endParaRPr lang="ru-RU" sz="6600" dirty="0"/>
          </a:p>
        </p:txBody>
      </p:sp>
      <p:sp>
        <p:nvSpPr>
          <p:cNvPr id="693" name="Шестиугольник 692"/>
          <p:cNvSpPr/>
          <p:nvPr/>
        </p:nvSpPr>
        <p:spPr>
          <a:xfrm rot="5400000">
            <a:off x="3108441" y="344068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О</a:t>
            </a:r>
            <a:endParaRPr lang="ru-RU" sz="6600" dirty="0"/>
          </a:p>
        </p:txBody>
      </p:sp>
      <p:sp>
        <p:nvSpPr>
          <p:cNvPr id="694" name="Шестиугольник 693"/>
          <p:cNvSpPr/>
          <p:nvPr/>
        </p:nvSpPr>
        <p:spPr>
          <a:xfrm rot="5400000">
            <a:off x="7817433" y="1597656"/>
            <a:ext cx="1160060" cy="1196623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А</a:t>
            </a:r>
            <a:endParaRPr lang="ru-RU" sz="6600" dirty="0"/>
          </a:p>
        </p:txBody>
      </p:sp>
      <p:sp>
        <p:nvSpPr>
          <p:cNvPr id="696" name="Шестиугольник 695"/>
          <p:cNvSpPr/>
          <p:nvPr/>
        </p:nvSpPr>
        <p:spPr>
          <a:xfrm rot="5400000">
            <a:off x="2506355" y="436970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Р</a:t>
            </a:r>
            <a:endParaRPr lang="ru-RU" sz="6600" dirty="0"/>
          </a:p>
        </p:txBody>
      </p:sp>
      <p:grpSp>
        <p:nvGrpSpPr>
          <p:cNvPr id="698" name="Группа 697"/>
          <p:cNvGrpSpPr/>
          <p:nvPr/>
        </p:nvGrpSpPr>
        <p:grpSpPr>
          <a:xfrm>
            <a:off x="6649178" y="5248822"/>
            <a:ext cx="4153671" cy="6346220"/>
            <a:chOff x="-3634409" y="-6969582"/>
            <a:chExt cx="4740799" cy="8241295"/>
          </a:xfrm>
        </p:grpSpPr>
        <p:sp>
          <p:nvSpPr>
            <p:cNvPr id="699" name="Шестиугольник 698"/>
            <p:cNvSpPr/>
            <p:nvPr/>
          </p:nvSpPr>
          <p:spPr>
            <a:xfrm rot="5400000">
              <a:off x="-3732330" y="-6871661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/>
                <a:t>Й</a:t>
              </a:r>
              <a:endParaRPr lang="ru-RU" sz="6600" dirty="0"/>
            </a:p>
          </p:txBody>
        </p:sp>
        <p:sp>
          <p:nvSpPr>
            <p:cNvPr id="700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701" name="Шестиугольник 700"/>
          <p:cNvSpPr/>
          <p:nvPr/>
        </p:nvSpPr>
        <p:spPr>
          <a:xfrm rot="5400000">
            <a:off x="3697541" y="2532602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В</a:t>
            </a:r>
            <a:endParaRPr lang="ru-RU" sz="6600" dirty="0"/>
          </a:p>
        </p:txBody>
      </p:sp>
      <p:sp>
        <p:nvSpPr>
          <p:cNvPr id="704" name="Шестиугольник 703"/>
          <p:cNvSpPr/>
          <p:nvPr/>
        </p:nvSpPr>
        <p:spPr>
          <a:xfrm rot="5400000">
            <a:off x="10777285" y="76105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И</a:t>
            </a:r>
            <a:endParaRPr lang="ru-RU" sz="6600" dirty="0"/>
          </a:p>
        </p:txBody>
      </p:sp>
      <p:sp>
        <p:nvSpPr>
          <p:cNvPr id="705" name="Шестиугольник 704"/>
          <p:cNvSpPr/>
          <p:nvPr/>
        </p:nvSpPr>
        <p:spPr>
          <a:xfrm rot="5400000">
            <a:off x="8380495" y="252382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Р</a:t>
            </a:r>
            <a:endParaRPr lang="ru-RU" sz="6600" dirty="0"/>
          </a:p>
        </p:txBody>
      </p:sp>
      <p:grpSp>
        <p:nvGrpSpPr>
          <p:cNvPr id="707" name="Группа 706"/>
          <p:cNvGrpSpPr/>
          <p:nvPr/>
        </p:nvGrpSpPr>
        <p:grpSpPr>
          <a:xfrm>
            <a:off x="-1201544" y="3437709"/>
            <a:ext cx="6647563" cy="1786324"/>
            <a:chOff x="204240" y="-1048034"/>
            <a:chExt cx="7587206" cy="2319747"/>
          </a:xfrm>
        </p:grpSpPr>
        <p:sp>
          <p:nvSpPr>
            <p:cNvPr id="708" name="Шестиугольник 707"/>
            <p:cNvSpPr/>
            <p:nvPr/>
          </p:nvSpPr>
          <p:spPr>
            <a:xfrm rot="5400000">
              <a:off x="6382895" y="-950113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 smtClean="0"/>
                <a:t>А</a:t>
              </a:r>
              <a:endParaRPr lang="ru-RU" sz="6600" dirty="0"/>
            </a:p>
          </p:txBody>
        </p:sp>
        <p:sp>
          <p:nvSpPr>
            <p:cNvPr id="709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710" name="Шестиугольник 709"/>
          <p:cNvSpPr/>
          <p:nvPr/>
        </p:nvSpPr>
        <p:spPr>
          <a:xfrm rot="5400000">
            <a:off x="7184008" y="4334938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11" name="Шестиугольник 710"/>
          <p:cNvSpPr/>
          <p:nvPr/>
        </p:nvSpPr>
        <p:spPr>
          <a:xfrm rot="5400000">
            <a:off x="3127165" y="529228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Е</a:t>
            </a:r>
            <a:endParaRPr lang="ru-RU" sz="6600" dirty="0"/>
          </a:p>
        </p:txBody>
      </p:sp>
      <p:sp>
        <p:nvSpPr>
          <p:cNvPr id="712" name="Шестиугольник 711"/>
          <p:cNvSpPr/>
          <p:nvPr/>
        </p:nvSpPr>
        <p:spPr>
          <a:xfrm rot="5400000">
            <a:off x="6051001" y="730000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13" name="Шестиугольник 712"/>
          <p:cNvSpPr/>
          <p:nvPr/>
        </p:nvSpPr>
        <p:spPr>
          <a:xfrm rot="5400000">
            <a:off x="10745629" y="2505912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Е</a:t>
            </a:r>
            <a:endParaRPr lang="ru-RU" sz="6600" dirty="0"/>
          </a:p>
        </p:txBody>
      </p:sp>
      <p:sp>
        <p:nvSpPr>
          <p:cNvPr id="714" name="Шестиугольник 713"/>
          <p:cNvSpPr/>
          <p:nvPr/>
        </p:nvSpPr>
        <p:spPr>
          <a:xfrm rot="5400000">
            <a:off x="7799696" y="525695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А</a:t>
            </a:r>
            <a:endParaRPr lang="ru-RU" sz="6600" dirty="0"/>
          </a:p>
        </p:txBody>
      </p:sp>
      <p:grpSp>
        <p:nvGrpSpPr>
          <p:cNvPr id="716" name="Группа 715"/>
          <p:cNvGrpSpPr/>
          <p:nvPr/>
        </p:nvGrpSpPr>
        <p:grpSpPr>
          <a:xfrm>
            <a:off x="3062327" y="1620483"/>
            <a:ext cx="1148314" cy="1160060"/>
            <a:chOff x="1" y="-1"/>
            <a:chExt cx="1310630" cy="1506471"/>
          </a:xfrm>
        </p:grpSpPr>
        <p:sp>
          <p:nvSpPr>
            <p:cNvPr id="717" name="Шестиугольник 716"/>
            <p:cNvSpPr/>
            <p:nvPr/>
          </p:nvSpPr>
          <p:spPr>
            <a:xfrm rot="5400000">
              <a:off x="-97920" y="97920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r>
                <a:rPr lang="ru-RU" sz="6600" dirty="0"/>
                <a:t>В</a:t>
              </a:r>
              <a:endParaRPr lang="ru-RU" sz="6600" dirty="0"/>
            </a:p>
          </p:txBody>
        </p:sp>
        <p:sp>
          <p:nvSpPr>
            <p:cNvPr id="718" name="Шестиугольник 4"/>
            <p:cNvSpPr/>
            <p:nvPr/>
          </p:nvSpPr>
          <p:spPr>
            <a:xfrm>
              <a:off x="204240" y="234758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600" kern="1200"/>
            </a:p>
          </p:txBody>
        </p:sp>
      </p:grpSp>
      <p:sp>
        <p:nvSpPr>
          <p:cNvPr id="720" name="Шестиугольник 719"/>
          <p:cNvSpPr/>
          <p:nvPr/>
        </p:nvSpPr>
        <p:spPr>
          <a:xfrm rot="5400000">
            <a:off x="3695282" y="436300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Д</a:t>
            </a:r>
          </a:p>
        </p:txBody>
      </p:sp>
      <p:sp>
        <p:nvSpPr>
          <p:cNvPr id="721" name="Шестиугольник 720"/>
          <p:cNvSpPr/>
          <p:nvPr/>
        </p:nvSpPr>
        <p:spPr>
          <a:xfrm rot="5400000">
            <a:off x="2388294" y="718860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Й</a:t>
            </a:r>
            <a:endParaRPr lang="ru-RU" sz="6600" dirty="0"/>
          </a:p>
        </p:txBody>
      </p:sp>
      <p:sp>
        <p:nvSpPr>
          <p:cNvPr id="722" name="Шестиугольник 721"/>
          <p:cNvSpPr/>
          <p:nvPr/>
        </p:nvSpPr>
        <p:spPr>
          <a:xfrm rot="5400000">
            <a:off x="10796590" y="436061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В</a:t>
            </a:r>
            <a:endParaRPr lang="ru-RU" sz="6600" dirty="0"/>
          </a:p>
        </p:txBody>
      </p:sp>
      <p:sp>
        <p:nvSpPr>
          <p:cNvPr id="723" name="Шестиугольник 722"/>
          <p:cNvSpPr/>
          <p:nvPr/>
        </p:nvSpPr>
        <p:spPr>
          <a:xfrm rot="5400000">
            <a:off x="2465666" y="253960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Б</a:t>
            </a:r>
            <a:endParaRPr lang="ru-RU" sz="6600" dirty="0"/>
          </a:p>
        </p:txBody>
      </p:sp>
      <p:sp>
        <p:nvSpPr>
          <p:cNvPr id="727" name="Шестиугольник 726"/>
          <p:cNvSpPr/>
          <p:nvPr/>
        </p:nvSpPr>
        <p:spPr>
          <a:xfrm rot="5400000">
            <a:off x="4287947" y="529289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Т</a:t>
            </a:r>
            <a:endParaRPr lang="ru-RU" sz="6600" dirty="0"/>
          </a:p>
        </p:txBody>
      </p:sp>
      <p:sp>
        <p:nvSpPr>
          <p:cNvPr id="719" name="Шестиугольник 718"/>
          <p:cNvSpPr/>
          <p:nvPr/>
        </p:nvSpPr>
        <p:spPr>
          <a:xfrm rot="5400000">
            <a:off x="4279079" y="1605364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Е</a:t>
            </a:r>
            <a:endParaRPr lang="ru-RU" sz="6600" dirty="0"/>
          </a:p>
        </p:txBody>
      </p:sp>
      <p:sp>
        <p:nvSpPr>
          <p:cNvPr id="729" name="Шестиугольник 728"/>
          <p:cNvSpPr/>
          <p:nvPr/>
        </p:nvSpPr>
        <p:spPr>
          <a:xfrm rot="5400000">
            <a:off x="9583330" y="4334938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Й</a:t>
            </a:r>
            <a:endParaRPr lang="ru-RU" sz="6600" dirty="0"/>
          </a:p>
        </p:txBody>
      </p:sp>
      <p:sp>
        <p:nvSpPr>
          <p:cNvPr id="730" name="Шестиугольник 729"/>
          <p:cNvSpPr/>
          <p:nvPr/>
        </p:nvSpPr>
        <p:spPr>
          <a:xfrm rot="5400000">
            <a:off x="4854471" y="2523134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О</a:t>
            </a:r>
            <a:endParaRPr lang="ru-RU" sz="6600" dirty="0"/>
          </a:p>
        </p:txBody>
      </p:sp>
      <p:sp>
        <p:nvSpPr>
          <p:cNvPr id="731" name="Шестиугольник 730"/>
          <p:cNvSpPr/>
          <p:nvPr/>
        </p:nvSpPr>
        <p:spPr>
          <a:xfrm rot="5400000">
            <a:off x="4883238" y="69837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Е</a:t>
            </a:r>
            <a:endParaRPr lang="ru-RU" sz="6600" dirty="0"/>
          </a:p>
        </p:txBody>
      </p:sp>
      <p:sp>
        <p:nvSpPr>
          <p:cNvPr id="732" name="Шестиугольник 731"/>
          <p:cNvSpPr/>
          <p:nvPr/>
        </p:nvSpPr>
        <p:spPr>
          <a:xfrm rot="5400000">
            <a:off x="3627938" y="70636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Й</a:t>
            </a:r>
            <a:endParaRPr lang="ru-RU" sz="6600" dirty="0"/>
          </a:p>
        </p:txBody>
      </p:sp>
      <p:sp>
        <p:nvSpPr>
          <p:cNvPr id="733" name="Шестиугольник 732"/>
          <p:cNvSpPr/>
          <p:nvPr/>
        </p:nvSpPr>
        <p:spPr>
          <a:xfrm rot="5400000">
            <a:off x="6019655" y="2522323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35" name="Шестиугольник 734"/>
          <p:cNvSpPr/>
          <p:nvPr/>
        </p:nvSpPr>
        <p:spPr>
          <a:xfrm rot="5400000">
            <a:off x="8977536" y="3431965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В</a:t>
            </a:r>
            <a:endParaRPr lang="ru-RU" sz="6600" dirty="0"/>
          </a:p>
        </p:txBody>
      </p:sp>
      <p:sp>
        <p:nvSpPr>
          <p:cNvPr id="736" name="Шестиугольник 735"/>
          <p:cNvSpPr/>
          <p:nvPr/>
        </p:nvSpPr>
        <p:spPr>
          <a:xfrm rot="5400000">
            <a:off x="10192329" y="5265512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Й</a:t>
            </a:r>
            <a:endParaRPr lang="ru-RU" sz="6600" dirty="0"/>
          </a:p>
        </p:txBody>
      </p:sp>
      <p:sp>
        <p:nvSpPr>
          <p:cNvPr id="737" name="Шестиугольник 736"/>
          <p:cNvSpPr/>
          <p:nvPr/>
        </p:nvSpPr>
        <p:spPr>
          <a:xfrm rot="5400000">
            <a:off x="7809085" y="3418934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814" name="Шестиугольник 813"/>
          <p:cNvSpPr/>
          <p:nvPr/>
        </p:nvSpPr>
        <p:spPr>
          <a:xfrm rot="5400000">
            <a:off x="8426166" y="695390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Е</a:t>
            </a:r>
            <a:endParaRPr lang="ru-RU" sz="6600" dirty="0"/>
          </a:p>
        </p:txBody>
      </p:sp>
      <p:sp>
        <p:nvSpPr>
          <p:cNvPr id="822" name="Шестиугольник 821"/>
          <p:cNvSpPr/>
          <p:nvPr/>
        </p:nvSpPr>
        <p:spPr>
          <a:xfrm rot="5400000">
            <a:off x="8960674" y="1603331"/>
            <a:ext cx="1153869" cy="1184640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Й</a:t>
            </a:r>
            <a:endParaRPr lang="ru-RU" sz="6600" dirty="0"/>
          </a:p>
        </p:txBody>
      </p:sp>
      <p:sp>
        <p:nvSpPr>
          <p:cNvPr id="823" name="Шестиугольник 822"/>
          <p:cNvSpPr/>
          <p:nvPr/>
        </p:nvSpPr>
        <p:spPr>
          <a:xfrm rot="5400000">
            <a:off x="7281402" y="704560"/>
            <a:ext cx="1095175" cy="1196419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Б</a:t>
            </a:r>
            <a:endParaRPr lang="ru-RU" sz="6600" dirty="0"/>
          </a:p>
        </p:txBody>
      </p:sp>
      <p:sp>
        <p:nvSpPr>
          <p:cNvPr id="824" name="Шестиугольник 823"/>
          <p:cNvSpPr/>
          <p:nvPr/>
        </p:nvSpPr>
        <p:spPr>
          <a:xfrm rot="5400000">
            <a:off x="7236870" y="2534032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Р</a:t>
            </a:r>
            <a:endParaRPr lang="ru-RU" sz="6600" dirty="0"/>
          </a:p>
        </p:txBody>
      </p:sp>
      <p:sp>
        <p:nvSpPr>
          <p:cNvPr id="825" name="Шестиугольник 824"/>
          <p:cNvSpPr/>
          <p:nvPr/>
        </p:nvSpPr>
        <p:spPr>
          <a:xfrm rot="5400000">
            <a:off x="6607046" y="3445216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О</a:t>
            </a:r>
            <a:endParaRPr lang="ru-RU" sz="6600" dirty="0"/>
          </a:p>
        </p:txBody>
      </p:sp>
      <p:sp>
        <p:nvSpPr>
          <p:cNvPr id="826" name="Шестиугольник 825"/>
          <p:cNvSpPr/>
          <p:nvPr/>
        </p:nvSpPr>
        <p:spPr>
          <a:xfrm rot="5400000">
            <a:off x="6616116" y="1635718"/>
            <a:ext cx="1164370" cy="1097417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О</a:t>
            </a:r>
            <a:endParaRPr lang="ru-RU" sz="6600" dirty="0"/>
          </a:p>
        </p:txBody>
      </p:sp>
      <p:sp>
        <p:nvSpPr>
          <p:cNvPr id="827" name="Шестиугольник 826"/>
          <p:cNvSpPr/>
          <p:nvPr/>
        </p:nvSpPr>
        <p:spPr>
          <a:xfrm rot="5400000">
            <a:off x="5451716" y="3450079"/>
            <a:ext cx="1160060" cy="115609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В</a:t>
            </a:r>
            <a:endParaRPr lang="ru-RU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2423788" y="6423508"/>
            <a:ext cx="9615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000" b="1" dirty="0" smtClean="0"/>
              <a:t>  А      </a:t>
            </a:r>
            <a:r>
              <a:rPr lang="ru-RU" sz="2000" b="1" dirty="0" smtClean="0"/>
              <a:t>Б    </a:t>
            </a:r>
            <a:r>
              <a:rPr lang="ru-RU" sz="2000" b="1" dirty="0" smtClean="0"/>
              <a:t>  </a:t>
            </a:r>
            <a:r>
              <a:rPr lang="ru-RU" sz="2000" b="1" dirty="0" smtClean="0"/>
              <a:t>В    </a:t>
            </a:r>
            <a:r>
              <a:rPr lang="ru-RU" sz="2000" b="1" dirty="0" smtClean="0"/>
              <a:t> Г     Д      Е     </a:t>
            </a:r>
            <a:r>
              <a:rPr lang="ru-RU" sz="2000" b="1" dirty="0" smtClean="0"/>
              <a:t>Ж   </a:t>
            </a:r>
            <a:r>
              <a:rPr lang="ru-RU" sz="2000" b="1" dirty="0" smtClean="0"/>
              <a:t>  </a:t>
            </a:r>
            <a:r>
              <a:rPr lang="ru-RU" sz="2000" b="1" dirty="0" smtClean="0"/>
              <a:t>З      </a:t>
            </a:r>
            <a:r>
              <a:rPr lang="ru-RU" sz="2000" b="1" dirty="0" smtClean="0"/>
              <a:t>И      </a:t>
            </a:r>
            <a:r>
              <a:rPr lang="ru-RU" sz="2000" b="1" dirty="0" smtClean="0"/>
              <a:t>К    </a:t>
            </a:r>
            <a:r>
              <a:rPr lang="ru-RU" sz="2000" b="1" dirty="0" smtClean="0"/>
              <a:t> </a:t>
            </a:r>
            <a:r>
              <a:rPr lang="ru-RU" sz="2000" b="1" dirty="0" smtClean="0"/>
              <a:t>Л   </a:t>
            </a:r>
            <a:r>
              <a:rPr lang="ru-RU" sz="2000" b="1" dirty="0" smtClean="0"/>
              <a:t>   М     Н     </a:t>
            </a:r>
            <a:r>
              <a:rPr lang="ru-RU" sz="2000" b="1" dirty="0" smtClean="0"/>
              <a:t>О   </a:t>
            </a:r>
            <a:r>
              <a:rPr lang="ru-RU" sz="2000" b="1" dirty="0" smtClean="0"/>
              <a:t>  П</a:t>
            </a:r>
            <a:endParaRPr lang="ru-RU" sz="2000" b="1" dirty="0"/>
          </a:p>
        </p:txBody>
      </p:sp>
      <p:cxnSp>
        <p:nvCxnSpPr>
          <p:cNvPr id="222" name="Прямая соединительная линия 221"/>
          <p:cNvCxnSpPr/>
          <p:nvPr/>
        </p:nvCxnSpPr>
        <p:spPr>
          <a:xfrm>
            <a:off x="1814947" y="163508"/>
            <a:ext cx="1" cy="6375993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77005" y="861067"/>
            <a:ext cx="120534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2800" dirty="0" smtClean="0"/>
              <a:t>6</a:t>
            </a:r>
            <a:endParaRPr lang="ru-RU" sz="2800" dirty="0" smtClean="0"/>
          </a:p>
          <a:p>
            <a:endParaRPr lang="ru-RU" sz="3200" dirty="0" smtClean="0"/>
          </a:p>
          <a:p>
            <a:r>
              <a:rPr lang="ru-RU" sz="2800" dirty="0"/>
              <a:t>5</a:t>
            </a:r>
            <a:endParaRPr lang="ru-RU" sz="2800" dirty="0" smtClean="0"/>
          </a:p>
          <a:p>
            <a:endParaRPr lang="ru-RU" sz="3600" dirty="0" smtClean="0"/>
          </a:p>
          <a:p>
            <a:r>
              <a:rPr lang="ru-RU" sz="2800" dirty="0" smtClean="0"/>
              <a:t>4</a:t>
            </a:r>
          </a:p>
          <a:p>
            <a:endParaRPr lang="ru-RU" sz="3200" dirty="0"/>
          </a:p>
          <a:p>
            <a:r>
              <a:rPr lang="ru-RU" sz="2800" dirty="0"/>
              <a:t>3</a:t>
            </a:r>
            <a:endParaRPr lang="ru-RU" sz="2800" dirty="0" smtClean="0"/>
          </a:p>
          <a:p>
            <a:endParaRPr lang="ru-RU" sz="3200" dirty="0" smtClean="0"/>
          </a:p>
          <a:p>
            <a:r>
              <a:rPr lang="ru-RU" sz="2800" dirty="0" smtClean="0"/>
              <a:t>2</a:t>
            </a:r>
            <a:endParaRPr lang="ru-RU" sz="2800" dirty="0"/>
          </a:p>
          <a:p>
            <a:endParaRPr lang="ru-RU" sz="3200" dirty="0"/>
          </a:p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224" name="Шестиугольник 223"/>
          <p:cNvSpPr/>
          <p:nvPr/>
        </p:nvSpPr>
        <p:spPr>
          <a:xfrm rot="5400000">
            <a:off x="8394205" y="4363827"/>
            <a:ext cx="1160060" cy="1148314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/>
          <a:lstStyle/>
          <a:p>
            <a:r>
              <a:rPr lang="ru-RU" sz="6600" dirty="0"/>
              <a:t>Й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86966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4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5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9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5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4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</p:childTnLst>
        </p:cTn>
      </p:par>
    </p:tnLst>
    <p:bldLst>
      <p:bldP spid="666" grpId="0" animBg="1"/>
      <p:bldP spid="683" grpId="0" animBg="1"/>
      <p:bldP spid="685" grpId="0" animBg="1"/>
      <p:bldP spid="687" grpId="0" animBg="1"/>
      <p:bldP spid="692" grpId="0" animBg="1"/>
      <p:bldP spid="693" grpId="0" animBg="1"/>
      <p:bldP spid="694" grpId="0" animBg="1"/>
      <p:bldP spid="696" grpId="0" animBg="1"/>
      <p:bldP spid="701" grpId="0" animBg="1"/>
      <p:bldP spid="704" grpId="0" animBg="1"/>
      <p:bldP spid="705" grpId="0" animBg="1"/>
      <p:bldP spid="710" grpId="0" animBg="1"/>
      <p:bldP spid="711" grpId="0" animBg="1"/>
      <p:bldP spid="712" grpId="0" animBg="1"/>
      <p:bldP spid="713" grpId="0" animBg="1"/>
      <p:bldP spid="714" grpId="0" animBg="1"/>
      <p:bldP spid="720" grpId="0" animBg="1"/>
      <p:bldP spid="721" grpId="0" animBg="1"/>
      <p:bldP spid="722" grpId="0" animBg="1"/>
      <p:bldP spid="723" grpId="0" animBg="1"/>
      <p:bldP spid="727" grpId="0" animBg="1"/>
      <p:bldP spid="719" grpId="0" animBg="1"/>
      <p:bldP spid="729" grpId="0" animBg="1"/>
      <p:bldP spid="730" grpId="0" animBg="1"/>
      <p:bldP spid="731" grpId="0" animBg="1"/>
      <p:bldP spid="732" grpId="0" animBg="1"/>
      <p:bldP spid="733" grpId="0" animBg="1"/>
      <p:bldP spid="735" grpId="0" animBg="1"/>
      <p:bldP spid="736" grpId="0" animBg="1"/>
      <p:bldP spid="737" grpId="0" animBg="1"/>
      <p:bldP spid="814" grpId="0" animBg="1"/>
      <p:bldP spid="822" grpId="0" animBg="1"/>
      <p:bldP spid="823" grpId="0" animBg="1"/>
      <p:bldP spid="824" grpId="0" animBg="1"/>
      <p:bldP spid="825" grpId="0" animBg="1"/>
      <p:bldP spid="826" grpId="0" animBg="1"/>
      <p:bldP spid="827" grpId="0" animBg="1"/>
      <p:bldP spid="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0882"/>
              </p:ext>
            </p:extLst>
          </p:nvPr>
        </p:nvGraphicFramePr>
        <p:xfrm>
          <a:off x="1369060" y="0"/>
          <a:ext cx="8620758" cy="6878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7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78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7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59468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468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468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468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468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468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468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9468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2252">
                <a:tc>
                  <a:txBody>
                    <a:bodyPr/>
                    <a:lstStyle/>
                    <a:p>
                      <a:pPr algn="ctr"/>
                      <a:endParaRPr lang="ru-RU" sz="4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Е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Ж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</a:t>
                      </a:r>
                      <a:endParaRPr lang="ru-RU" sz="4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5-конечная звезда 2"/>
          <p:cNvSpPr/>
          <p:nvPr/>
        </p:nvSpPr>
        <p:spPr>
          <a:xfrm>
            <a:off x="2497540" y="68239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3427862" y="821140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9146274" y="68239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372364" y="821140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321188" y="821140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6321188" y="1642280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355910" y="1642280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2497540" y="2363337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9146274" y="5368119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8155503" y="3887336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6321188" y="3853218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4355910" y="3887336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5-конечная звезда 15"/>
          <p:cNvSpPr/>
          <p:nvPr/>
        </p:nvSpPr>
        <p:spPr>
          <a:xfrm>
            <a:off x="9146274" y="821140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9146274" y="3094629"/>
            <a:ext cx="614150" cy="58685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board.pl.ogame.gameforge.com/wcf/images/avatars/avatar-2004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09" y="5399965"/>
            <a:ext cx="734705" cy="60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Прямоугольник 118"/>
          <p:cNvSpPr/>
          <p:nvPr/>
        </p:nvSpPr>
        <p:spPr>
          <a:xfrm>
            <a:off x="2356514" y="3845824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Р</a:t>
            </a:r>
            <a:endParaRPr lang="ru-RU" sz="5400" b="1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356514" y="3053117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Б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2361063" y="1559256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Я</a:t>
            </a:r>
            <a:endParaRPr lang="ru-RU" sz="5400" b="1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291385" y="47767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Л</a:t>
            </a:r>
            <a:endParaRPr lang="ru-RU" sz="5400" b="1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4264926" y="53451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М</a:t>
            </a:r>
            <a:endParaRPr lang="ru-RU" sz="5400" b="1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5213710" y="47767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П</a:t>
            </a:r>
            <a:endParaRPr lang="ru-RU" sz="54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6168523" y="47767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О</a:t>
            </a:r>
            <a:endParaRPr lang="ru-RU" sz="5400" b="1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7192066" y="48336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Д</a:t>
            </a:r>
            <a:endParaRPr lang="ru-RU" sz="5400" b="1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8127623" y="67670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К</a:t>
            </a:r>
            <a:endParaRPr lang="ru-RU" sz="5400" b="1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264926" y="794415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П</a:t>
            </a:r>
            <a:endParaRPr lang="ru-RU" sz="5400" b="1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7153702" y="779628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О</a:t>
            </a:r>
            <a:endParaRPr lang="ru-RU" sz="5400" b="1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8089260" y="786452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Л</a:t>
            </a:r>
            <a:endParaRPr lang="ru-RU" sz="5400" b="1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9046915" y="1574041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У</a:t>
            </a:r>
            <a:endParaRPr lang="ru-RU" sz="5400" b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9046915" y="2320118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Д</a:t>
            </a:r>
            <a:endParaRPr lang="ru-RU" sz="5400" b="1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2345483" y="788443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К</a:t>
            </a:r>
            <a:endParaRPr lang="ru-RU" sz="5400" b="1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3322507" y="1574041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О</a:t>
            </a:r>
            <a:endParaRPr lang="ru-RU" sz="5400" b="1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5223267" y="1559256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Е</a:t>
            </a:r>
            <a:endParaRPr lang="ru-RU" sz="5400" b="1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7164662" y="1574041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М</a:t>
            </a:r>
            <a:endParaRPr lang="ru-RU" sz="5400" b="1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8127623" y="1553569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С</a:t>
            </a:r>
            <a:endParaRPr lang="ru-RU" sz="5400" b="1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3322507" y="2312157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К</a:t>
            </a:r>
            <a:endParaRPr lang="ru-RU" sz="5400" b="1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254956" y="2334049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Е</a:t>
            </a:r>
            <a:endParaRPr lang="ru-RU" sz="5400" b="1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5213710" y="2334049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В</a:t>
            </a:r>
            <a:endParaRPr lang="ru-RU" sz="5400" b="1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6193807" y="2313862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Ц</a:t>
            </a:r>
            <a:endParaRPr lang="ru-RU" sz="5400" b="1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7153702" y="2320118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К</a:t>
            </a:r>
            <a:endParaRPr lang="ru-RU" sz="5400" b="1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8075027" y="2308462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Р</a:t>
            </a:r>
            <a:endParaRPr lang="ru-RU" sz="5400" b="1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3322507" y="3115668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Р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2328839" y="4598638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Д</a:t>
            </a:r>
            <a:endParaRPr lang="ru-RU" sz="5400" b="1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2359054" y="5388852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Г</a:t>
            </a:r>
            <a:endParaRPr lang="ru-RU" sz="5400" b="1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3320273" y="5368153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А</a:t>
            </a:r>
            <a:endParaRPr lang="ru-RU" sz="5400" b="1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3302276" y="3846411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М</a:t>
            </a:r>
            <a:endParaRPr lang="ru-RU" sz="5400" b="1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3320273" y="4608284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В</a:t>
            </a:r>
            <a:endParaRPr lang="ru-RU" sz="5400" b="1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4274022" y="3084731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Б</a:t>
            </a:r>
          </a:p>
        </p:txBody>
      </p:sp>
      <p:sp>
        <p:nvSpPr>
          <p:cNvPr id="151" name="Прямоугольник 150"/>
          <p:cNvSpPr/>
          <p:nvPr/>
        </p:nvSpPr>
        <p:spPr>
          <a:xfrm>
            <a:off x="5240015" y="3053117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Ф</a:t>
            </a:r>
          </a:p>
        </p:txBody>
      </p:sp>
      <p:sp>
        <p:nvSpPr>
          <p:cNvPr id="152" name="Прямоугольник 151"/>
          <p:cNvSpPr/>
          <p:nvPr/>
        </p:nvSpPr>
        <p:spPr>
          <a:xfrm>
            <a:off x="5240015" y="3862087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Э</a:t>
            </a:r>
            <a:endParaRPr lang="ru-RU" sz="5400" b="1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5213710" y="4614644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Я</a:t>
            </a:r>
            <a:endParaRPr lang="ru-RU" sz="5400" b="1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4289985" y="4614618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Ю</a:t>
            </a:r>
            <a:endParaRPr lang="ru-RU" sz="5400" b="1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6204307" y="3066195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156" name="Прямоугольник 155"/>
          <p:cNvSpPr/>
          <p:nvPr/>
        </p:nvSpPr>
        <p:spPr>
          <a:xfrm>
            <a:off x="7142406" y="3066195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М</a:t>
            </a:r>
            <a:endParaRPr lang="ru-RU" sz="5400" b="1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8080505" y="3083147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О</a:t>
            </a:r>
            <a:endParaRPr lang="ru-RU" sz="5400" b="1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6168523" y="4595029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Р</a:t>
            </a:r>
            <a:endParaRPr lang="ru-RU" sz="5400" b="1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7153702" y="3860608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Б</a:t>
            </a:r>
            <a:endParaRPr lang="ru-RU" sz="5400" b="1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9067146" y="3860608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И</a:t>
            </a:r>
            <a:endParaRPr lang="ru-RU" sz="5400" b="1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5223583" y="5360992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В</a:t>
            </a:r>
            <a:endParaRPr lang="ru-RU" sz="5400" b="1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6211493" y="5363623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Г</a:t>
            </a:r>
            <a:endParaRPr lang="ru-RU" sz="5400" b="1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153702" y="4614644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Л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8120474" y="4598638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К</a:t>
            </a:r>
          </a:p>
        </p:txBody>
      </p:sp>
      <p:sp>
        <p:nvSpPr>
          <p:cNvPr id="165" name="Прямоугольник 164"/>
          <p:cNvSpPr/>
          <p:nvPr/>
        </p:nvSpPr>
        <p:spPr>
          <a:xfrm>
            <a:off x="9046915" y="4591575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Е</a:t>
            </a:r>
            <a:endParaRPr lang="ru-RU" sz="5400" b="1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7139996" y="5360992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М</a:t>
            </a:r>
            <a:endParaRPr lang="ru-RU" sz="5400" b="1" dirty="0"/>
          </a:p>
        </p:txBody>
      </p:sp>
      <p:sp>
        <p:nvSpPr>
          <p:cNvPr id="167" name="Прямоугольник 166"/>
          <p:cNvSpPr/>
          <p:nvPr/>
        </p:nvSpPr>
        <p:spPr>
          <a:xfrm>
            <a:off x="8096065" y="5362400"/>
            <a:ext cx="887104" cy="6698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К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05891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E638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E638"/>
                                      </p:to>
                                    </p:animClr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E638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E638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E638"/>
                                      </p:to>
                                    </p:animClr>
                                    <p:set>
                                      <p:cBhvr>
                                        <p:cTn id="179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334</TotalTime>
  <Words>262</Words>
  <Application>Microsoft Office PowerPoint</Application>
  <PresentationFormat>Широкоэкранный</PresentationFormat>
  <Paragraphs>244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Book Antiqua</vt:lpstr>
      <vt:lpstr>Calibri</vt:lpstr>
      <vt:lpstr>Georgia</vt:lpstr>
      <vt:lpstr>Propisi</vt:lpstr>
      <vt:lpstr>Trebuchet MS</vt:lpstr>
      <vt:lpstr>Воздушный поток</vt:lpstr>
      <vt:lpstr>Использование  системы координат  при изучении  словарных слов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Alla Pugavko</dc:creator>
  <cp:lastModifiedBy>Certified Windows</cp:lastModifiedBy>
  <cp:revision>32</cp:revision>
  <dcterms:created xsi:type="dcterms:W3CDTF">2016-03-13T16:46:10Z</dcterms:created>
  <dcterms:modified xsi:type="dcterms:W3CDTF">2020-04-12T22:06:41Z</dcterms:modified>
</cp:coreProperties>
</file>