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32" r:id="rId5"/>
    <p:sldMasterId id="2147483756" r:id="rId6"/>
  </p:sldMasterIdLst>
  <p:notesMasterIdLst>
    <p:notesMasterId r:id="rId30"/>
  </p:notesMasterIdLst>
  <p:sldIdLst>
    <p:sldId id="257" r:id="rId7"/>
    <p:sldId id="258" r:id="rId8"/>
    <p:sldId id="263" r:id="rId9"/>
    <p:sldId id="260" r:id="rId10"/>
    <p:sldId id="261" r:id="rId11"/>
    <p:sldId id="264" r:id="rId12"/>
    <p:sldId id="312" r:id="rId13"/>
    <p:sldId id="265" r:id="rId14"/>
    <p:sldId id="307" r:id="rId15"/>
    <p:sldId id="301" r:id="rId16"/>
    <p:sldId id="304" r:id="rId17"/>
    <p:sldId id="310" r:id="rId18"/>
    <p:sldId id="314" r:id="rId19"/>
    <p:sldId id="281" r:id="rId20"/>
    <p:sldId id="271" r:id="rId21"/>
    <p:sldId id="320" r:id="rId22"/>
    <p:sldId id="269" r:id="rId23"/>
    <p:sldId id="316" r:id="rId24"/>
    <p:sldId id="319" r:id="rId25"/>
    <p:sldId id="317" r:id="rId26"/>
    <p:sldId id="318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A1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5" autoAdjust="0"/>
    <p:restoredTop sz="94660"/>
  </p:normalViewPr>
  <p:slideViewPr>
    <p:cSldViewPr snapToGrid="0">
      <p:cViewPr>
        <p:scale>
          <a:sx n="120" d="100"/>
          <a:sy n="120" d="100"/>
        </p:scale>
        <p:origin x="-67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245CF-7841-459F-94DA-02ED3506094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8BC8D-4476-4F06-88D9-5FE72ED4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0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2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4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3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1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12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5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7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30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93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3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76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17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71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40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3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58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76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47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9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20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1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09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64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15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21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68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52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55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28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81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8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4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11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81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1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66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45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14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41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7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52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3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1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28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16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96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46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75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2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327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3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376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59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34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14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39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694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864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2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3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A52E-1E60-4D41-BAC8-146F492997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5CA9-7F92-452C-9CBC-C3E41754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0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3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A52E-1E60-4D41-BAC8-146F49299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5CA9-7F92-452C-9CBC-C3E417540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90;&#1086;&#1085;&#1080;&#1086;%20&#1042;&#1080;&#1074;&#1072;&#1083;&#1100;&#1076;&#1080;%20%20%20&#1042;&#1077;&#1089;&#1085;&#1072;.mp4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79;&#1082;&#1091;&#1083;&#1100;&#1090;&#1084;&#1080;&#1085;&#1091;&#1090;&#1082;&#1072;%20How's%20the%20weather.mp4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International%20Weather%20Report%20-%20Simple%20Skits.mp4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2.png"/><Relationship Id="rId4" Type="http://schemas.openxmlformats.org/officeDocument/2006/relationships/image" Target="../media/image23.jp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&#1040;&#1085;&#1090;&#1086;&#1085;&#1080;&#1086;%20&#1042;&#1080;&#1074;&#1072;&#1083;&#1100;&#1076;&#1080;%20%20%20&#1042;&#1077;&#1089;&#1085;&#1072;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0" Type="http://schemas.openxmlformats.org/officeDocument/2006/relationships/image" Target="../media/image14.jpg"/><Relationship Id="rId4" Type="http://schemas.openxmlformats.org/officeDocument/2006/relationships/image" Target="../media/image10.jp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8833" r="12974" b="9531"/>
          <a:stretch/>
        </p:blipFill>
        <p:spPr>
          <a:xfrm>
            <a:off x="343003" y="333953"/>
            <a:ext cx="1510749" cy="1531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13267" r="8703" b="10071"/>
          <a:stretch/>
        </p:blipFill>
        <p:spPr>
          <a:xfrm>
            <a:off x="343003" y="5182023"/>
            <a:ext cx="1614117" cy="1612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t="10844" r="14455" b="10578"/>
          <a:stretch/>
        </p:blipFill>
        <p:spPr>
          <a:xfrm>
            <a:off x="343003" y="3528507"/>
            <a:ext cx="1544755" cy="1584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 t="11269" r="6215" b="11599"/>
          <a:stretch/>
        </p:blipFill>
        <p:spPr>
          <a:xfrm>
            <a:off x="343003" y="1946197"/>
            <a:ext cx="1502376" cy="149484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45379" y="580445"/>
            <a:ext cx="6669971" cy="1110243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Spring is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Summer is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Autumn is 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Winter is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0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" y="318050"/>
            <a:ext cx="9192742" cy="6268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66978" y="-222637"/>
            <a:ext cx="889751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evitan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Golden autumn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63000">
              <a:srgbClr val="21D6E0"/>
            </a:gs>
            <a:gs pos="84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62" y="68215"/>
            <a:ext cx="5181767" cy="6559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65" y="68215"/>
            <a:ext cx="9016778" cy="117218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Т</a:t>
            </a:r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.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Kinkade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«</a:t>
            </a:r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Spring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»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71000">
              <a:srgbClr val="21D6E0"/>
            </a:gs>
            <a:gs pos="90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71" y="3240503"/>
            <a:ext cx="1952625" cy="952500"/>
          </a:xfrm>
          <a:prstGeom prst="rect">
            <a:avLst/>
          </a:prstGeom>
        </p:spPr>
      </p:pic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2" y="357809"/>
            <a:ext cx="8666922" cy="650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6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t="16922" r="15028" b="22321"/>
          <a:stretch/>
        </p:blipFill>
        <p:spPr>
          <a:xfrm>
            <a:off x="97986" y="133337"/>
            <a:ext cx="8982404" cy="6313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33955" y="206734"/>
            <a:ext cx="85953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Maslennikov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Winter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48000">
              <a:srgbClr val="21D6E0"/>
            </a:gs>
            <a:gs pos="79000">
              <a:srgbClr val="0087E6">
                <a:lumMod val="79000"/>
                <a:lumOff val="21000"/>
                <a:alpha val="97000"/>
              </a:srgbClr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" y="156185"/>
            <a:ext cx="9311467" cy="6885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0" y="95416"/>
            <a:ext cx="9024730" cy="159026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International weather forecast.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0615" y="3132814"/>
            <a:ext cx="19162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Japan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Kokil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2671" y="2806810"/>
            <a:ext cx="15664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France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2671" y="2353587"/>
            <a:ext cx="14471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England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804451" y="1796995"/>
            <a:ext cx="2464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Russia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030" y="2115048"/>
            <a:ext cx="23376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Canada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2409" y="4778734"/>
            <a:ext cx="17758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Australia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1917" y="3514477"/>
            <a:ext cx="12483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1763" y="3514477"/>
            <a:ext cx="2130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Mexico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1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79" y="0"/>
            <a:ext cx="8404529" cy="701730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86000">
                <a:srgbClr val="21D6E0"/>
              </a:gs>
              <a:gs pos="94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endParaRPr lang="en-US" sz="5000" b="1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arenR"/>
            </a:pPr>
            <a:r>
              <a:rPr lang="en-US" sz="3600" b="1" cap="none" spc="0" dirty="0" smtClean="0">
                <a:ln w="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What’s the name of the tiger?</a:t>
            </a:r>
          </a:p>
          <a:p>
            <a:pPr marL="742950" indent="-742950">
              <a:buAutoNum type="alphaLcParenR"/>
            </a:pPr>
            <a:r>
              <a:rPr lang="en-US" sz="3600" b="1" dirty="0" err="1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b) Tim           c)  Sid  </a:t>
            </a:r>
          </a:p>
          <a:p>
            <a:r>
              <a:rPr lang="en-US" sz="3600" b="1" cap="none" spc="0" dirty="0" smtClean="0">
                <a:ln w="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2)  It’s cold in...</a:t>
            </a:r>
          </a:p>
          <a:p>
            <a:pPr marL="742950" indent="-742950">
              <a:buAutoNum type="alphaLcParenR"/>
            </a:pPr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Australia    b) Mexico   c) Russia</a:t>
            </a:r>
          </a:p>
          <a:p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What’s the weather like in England?</a:t>
            </a:r>
            <a:endParaRPr lang="en-US" sz="3600" b="1" dirty="0" smtClean="0">
              <a:ln w="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cap="none" spc="0" dirty="0" smtClean="0">
                <a:ln w="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a)It’s hot.  </a:t>
            </a:r>
            <a:r>
              <a:rPr lang="en-US" sz="3600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It’s foggy    c) It’s sunny.</a:t>
            </a:r>
          </a:p>
          <a:p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What’s the weather like in Mars?</a:t>
            </a:r>
          </a:p>
          <a:p>
            <a:pPr marL="742950" indent="-742950">
              <a:buAutoNum type="alphaLcParenR"/>
            </a:pPr>
            <a:r>
              <a:rPr lang="en-US" sz="3600" b="1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cap="none" spc="0" smtClean="0">
                <a:ln w="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rainy</a:t>
            </a:r>
            <a:r>
              <a:rPr lang="en-US" sz="3600" b="1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600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It’s sunny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it snowy in Canada?</a:t>
            </a:r>
          </a:p>
          <a:p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Yes, I do.   </a:t>
            </a:r>
            <a:r>
              <a:rPr lang="en-US" sz="3600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No, it isn’t.   c) Yes, it  is. </a:t>
            </a:r>
            <a:endParaRPr lang="en-US" sz="3600" b="1" cap="none" spc="0" dirty="0" smtClean="0">
              <a:ln w="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ln w="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1276" y="-198782"/>
            <a:ext cx="7744073" cy="112908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 the questions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0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8000">
              <a:srgbClr val="21D6E0"/>
            </a:gs>
            <a:gs pos="94000">
              <a:srgbClr val="0087E6">
                <a:lumMod val="79000"/>
                <a:lumOff val="21000"/>
                <a:alpha val="97000"/>
              </a:srgbClr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59" y="111593"/>
            <a:ext cx="85397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Describe the pictures in groups.</a:t>
            </a:r>
          </a:p>
          <a:p>
            <a:pPr algn="ctr"/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60" y="811033"/>
            <a:ext cx="9088340" cy="6340197"/>
          </a:xfrm>
          <a:prstGeom prst="rect">
            <a:avLst/>
          </a:prstGeom>
          <a:gradFill>
            <a:gsLst>
              <a:gs pos="0">
                <a:srgbClr val="03D4A8"/>
              </a:gs>
              <a:gs pos="48000">
                <a:srgbClr val="21D6E0"/>
              </a:gs>
              <a:gs pos="80000">
                <a:srgbClr val="0087E6">
                  <a:lumMod val="79000"/>
                  <a:lumOff val="21000"/>
                  <a:alpha val="97000"/>
                </a:srgbClr>
              </a:gs>
              <a:gs pos="100000">
                <a:srgbClr val="005CBF"/>
              </a:gs>
            </a:gsLst>
            <a:lin ang="27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Use this plan:</a:t>
            </a:r>
          </a:p>
          <a:p>
            <a:pPr marL="914400" indent="-914400">
              <a:buAutoNum type="arabicParenR"/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It’s_________.</a:t>
            </a:r>
          </a:p>
          <a:p>
            <a:pPr marL="914400" indent="-914400">
              <a:buAutoNum type="arabicParenR"/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____  and____ in____.</a:t>
            </a:r>
          </a:p>
          <a:p>
            <a:pPr marL="914400" indent="-914400">
              <a:buAutoNum type="arabicParenR"/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It isn’t____. It isn’t____.</a:t>
            </a:r>
          </a:p>
          <a:p>
            <a:pPr marL="914400" indent="-914400">
              <a:buAutoNum type="arabicParenR"/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The trees are_____ and ______.</a:t>
            </a:r>
          </a:p>
          <a:p>
            <a:pPr marL="914400" indent="-914400">
              <a:buAutoNum type="arabicParenR"/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The sky is_____.</a:t>
            </a:r>
          </a:p>
          <a:p>
            <a:pPr marL="914400" indent="-914400">
              <a:buAutoNum type="arabicParenR"/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The snow is/ flowers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are_____and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_____.</a:t>
            </a:r>
          </a:p>
          <a:p>
            <a:pPr marL="914400" indent="-914400">
              <a:buAutoNum type="arabicParenR"/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ground is________.</a:t>
            </a:r>
          </a:p>
          <a:p>
            <a:pPr marL="914400" indent="-914400">
              <a:buAutoNum type="arabicParenR"/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We can _____ and_____ in_____.</a:t>
            </a:r>
          </a:p>
          <a:p>
            <a:pPr marL="914400" indent="-914400">
              <a:buAutoNum type="arabicParenR"/>
            </a:pPr>
            <a:endParaRPr lang="en-US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0" lvl="8" indent="-914400">
              <a:buAutoNum type="arabicParenR"/>
            </a:pPr>
            <a:endParaRPr lang="en-US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3D4A8"/>
            </a:gs>
            <a:gs pos="88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1" y="139697"/>
            <a:ext cx="7981033" cy="6503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37322" y="262393"/>
            <a:ext cx="814213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Maslennikov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Summer day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8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" y="540689"/>
            <a:ext cx="9163486" cy="5954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41906" y="540690"/>
            <a:ext cx="84344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Polenov</a:t>
            </a:r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Golden autumn</a:t>
            </a: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44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3D4A8">
                <a:lumMod val="92000"/>
                <a:lumOff val="8000"/>
              </a:srgbClr>
            </a:gs>
            <a:gs pos="71000">
              <a:srgbClr val="21D6E0"/>
            </a:gs>
            <a:gs pos="88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73" y="125661"/>
            <a:ext cx="8873656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main question:</a:t>
            </a:r>
          </a:p>
          <a:p>
            <a:pPr algn="ctr"/>
            <a:r>
              <a:rPr lang="en-US" sz="6600" dirty="0">
                <a:solidFill>
                  <a:srgbClr val="002060"/>
                </a:solidFill>
                <a:latin typeface="Times New Roman"/>
                <a:ea typeface="Calibri"/>
              </a:rPr>
              <a:t>Which  season </a:t>
            </a:r>
            <a:r>
              <a:rPr lang="en-US" sz="6600" dirty="0" smtClean="0">
                <a:solidFill>
                  <a:srgbClr val="002060"/>
                </a:solidFill>
                <a:latin typeface="Times New Roman"/>
                <a:ea typeface="Calibri"/>
              </a:rPr>
              <a:t>is beautiful for you? </a:t>
            </a:r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7" y="389614"/>
            <a:ext cx="8823992" cy="6356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4858247"/>
            <a:ext cx="895475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F.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Sychkov</a:t>
            </a:r>
            <a:endParaRPr lang="ru-RU" sz="4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 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Returning from school</a:t>
            </a: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98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7" y="421420"/>
            <a:ext cx="8766745" cy="6335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61176" y="652007"/>
            <a:ext cx="81850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Levitan</a:t>
            </a:r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Spring in Italy</a:t>
            </a:r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93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93000">
              <a:srgbClr val="0087E6"/>
            </a:gs>
            <a:gs pos="100000">
              <a:srgbClr val="005C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14493" r="2466" b="12294"/>
          <a:stretch/>
        </p:blipFill>
        <p:spPr>
          <a:xfrm>
            <a:off x="106670" y="4068737"/>
            <a:ext cx="2036850" cy="2018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4" y="1736121"/>
            <a:ext cx="2003730" cy="17587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83" y="1"/>
            <a:ext cx="8006467" cy="157435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decorate our seasons’ tree!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3667"/>
          <a:stretch/>
        </p:blipFill>
        <p:spPr>
          <a:xfrm>
            <a:off x="2143520" y="1645920"/>
            <a:ext cx="4588447" cy="4813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51" y="3681454"/>
            <a:ext cx="2151438" cy="2075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1891172"/>
            <a:ext cx="2036850" cy="1877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5" y="5592646"/>
            <a:ext cx="1195523" cy="126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744684"/>
            <a:ext cx="1379804" cy="145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70" y="522751"/>
            <a:ext cx="1309399" cy="13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03" y="5415592"/>
            <a:ext cx="1321879" cy="134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3300" y="660234"/>
            <a:ext cx="746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Thank you for your work!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27" y="3395207"/>
            <a:ext cx="3737305" cy="32578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4157" y="1494845"/>
            <a:ext cx="7553739" cy="16777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seasons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beautiful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6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80000">
              <a:srgbClr val="21D6E0"/>
            </a:gs>
            <a:gs pos="94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37" y="0"/>
            <a:ext cx="8841850" cy="130829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words with the right house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4741"/>
          <a:stretch>
            <a:fillRect/>
          </a:stretch>
        </p:blipFill>
        <p:spPr>
          <a:xfrm>
            <a:off x="6288923" y="1125370"/>
            <a:ext cx="2173092" cy="22878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70" y="2391507"/>
            <a:ext cx="984739" cy="7737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4741"/>
          <a:stretch>
            <a:fillRect/>
          </a:stretch>
        </p:blipFill>
        <p:spPr>
          <a:xfrm>
            <a:off x="3349668" y="1438383"/>
            <a:ext cx="2173092" cy="2287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4741"/>
          <a:stretch>
            <a:fillRect/>
          </a:stretch>
        </p:blipFill>
        <p:spPr>
          <a:xfrm>
            <a:off x="510442" y="929513"/>
            <a:ext cx="2173092" cy="2287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4" t="42132" r="57016" b="41898"/>
          <a:stretch/>
        </p:blipFill>
        <p:spPr>
          <a:xfrm>
            <a:off x="3788645" y="2210952"/>
            <a:ext cx="1399429" cy="1107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76005" r="9127" b="7897"/>
          <a:stretch/>
        </p:blipFill>
        <p:spPr>
          <a:xfrm>
            <a:off x="6802338" y="1864924"/>
            <a:ext cx="1280161" cy="12683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4198" y="3458817"/>
            <a:ext cx="2057096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23075" y="5557961"/>
            <a:ext cx="2719343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49002" y="5502303"/>
            <a:ext cx="1339643" cy="92333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4198" y="4770782"/>
            <a:ext cx="2488758" cy="1200329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sunn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ru-RU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9750" y="4516341"/>
            <a:ext cx="2044778" cy="92333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rain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1293" y="3613667"/>
            <a:ext cx="2036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</a:t>
            </a:r>
            <a:r>
              <a:rPr lang="en-US" sz="48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ru-RU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87721" y="3816626"/>
            <a:ext cx="27263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fogg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ru-RU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65190" y="4474481"/>
            <a:ext cx="2377808" cy="830997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eather</a:t>
            </a:r>
            <a:endParaRPr lang="ru-RU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6945" y="4232124"/>
            <a:ext cx="24330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093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9763" y="1749287"/>
            <a:ext cx="15544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[w]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1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765" y="125662"/>
            <a:ext cx="352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check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4741"/>
          <a:stretch>
            <a:fillRect/>
          </a:stretch>
        </p:blipFill>
        <p:spPr>
          <a:xfrm>
            <a:off x="503103" y="1238644"/>
            <a:ext cx="2173092" cy="2287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4741"/>
          <a:stretch>
            <a:fillRect/>
          </a:stretch>
        </p:blipFill>
        <p:spPr>
          <a:xfrm>
            <a:off x="3600598" y="1607945"/>
            <a:ext cx="2173092" cy="2287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43903" r="57648" b="41897"/>
          <a:stretch/>
        </p:blipFill>
        <p:spPr>
          <a:xfrm>
            <a:off x="3975765" y="2399196"/>
            <a:ext cx="1422757" cy="1012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4741"/>
          <a:stretch>
            <a:fillRect/>
          </a:stretch>
        </p:blipFill>
        <p:spPr>
          <a:xfrm>
            <a:off x="6698093" y="1238643"/>
            <a:ext cx="2173092" cy="2287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4" t="75634" r="8584" b="7897"/>
          <a:stretch/>
        </p:blipFill>
        <p:spPr>
          <a:xfrm>
            <a:off x="7218904" y="2004335"/>
            <a:ext cx="1290496" cy="12442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2435" y="3526500"/>
            <a:ext cx="229193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4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indy</a:t>
            </a:r>
          </a:p>
          <a:p>
            <a:pPr algn="ctr"/>
            <a:r>
              <a:rPr lang="en-US" sz="4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4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eather</a:t>
            </a:r>
          </a:p>
          <a:p>
            <a:pPr algn="ctr"/>
            <a:r>
              <a:rPr lang="en-US" sz="4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</a:t>
            </a:r>
            <a:r>
              <a:rPr lang="en-US" sz="4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9928" y="3895802"/>
            <a:ext cx="91723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4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en-US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ru-RU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2616" y="3526500"/>
            <a:ext cx="166404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unn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ogg</a:t>
            </a:r>
            <a:r>
              <a:rPr lang="en-US" sz="4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ain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8626" y="2068785"/>
            <a:ext cx="166204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[w]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0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394" y="457200"/>
            <a:ext cx="8951606" cy="9779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It’s …</a:t>
            </a:r>
            <a:endParaRPr lang="ru-RU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0" y="415912"/>
            <a:ext cx="2142960" cy="2050606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23" y="2846567"/>
            <a:ext cx="2153421" cy="20154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"/>
          <a:stretch/>
        </p:blipFill>
        <p:spPr>
          <a:xfrm>
            <a:off x="1490636" y="2201238"/>
            <a:ext cx="2182048" cy="2121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0" y="4322489"/>
            <a:ext cx="2280476" cy="2397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36" y="1441215"/>
            <a:ext cx="2747623" cy="206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02" y="445117"/>
            <a:ext cx="2282662" cy="2282662"/>
          </a:xfrm>
          <a:prstGeom prst="rect">
            <a:avLst/>
          </a:prstGeom>
        </p:spPr>
      </p:pic>
      <p:pic>
        <p:nvPicPr>
          <p:cNvPr id="11" name="Рисунок 10" descr="rege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44" y="4609459"/>
            <a:ext cx="2591344" cy="211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63" y="4093686"/>
            <a:ext cx="2606147" cy="20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36" y="1365790"/>
            <a:ext cx="2466151" cy="1955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09490" y="0"/>
            <a:ext cx="8834510" cy="686341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 …?</a:t>
            </a:r>
          </a:p>
          <a:p>
            <a:pPr algn="ctr"/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</a:t>
            </a:r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-No, it 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n’t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-Yes, it 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88" y="357633"/>
            <a:ext cx="1938460" cy="193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06" y="3431708"/>
            <a:ext cx="2100152" cy="1908525"/>
          </a:xfrm>
          <a:prstGeom prst="rect">
            <a:avLst/>
          </a:prstGeom>
        </p:spPr>
      </p:pic>
      <p:pic>
        <p:nvPicPr>
          <p:cNvPr id="10" name="Рисунок 9" title="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" y="104083"/>
            <a:ext cx="1867988" cy="164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" y="4053694"/>
            <a:ext cx="2307483" cy="173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2"/>
          <a:stretch/>
        </p:blipFill>
        <p:spPr>
          <a:xfrm>
            <a:off x="193070" y="1981722"/>
            <a:ext cx="1756851" cy="1737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rege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54" y="1464896"/>
            <a:ext cx="2190044" cy="178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88" y="2501945"/>
            <a:ext cx="2013665" cy="1551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D:\Work(D)\Тексты\Рисунок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93" y="5008687"/>
            <a:ext cx="2406618" cy="166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0"/>
            <a:ext cx="747424" cy="8269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5CA9-7F92-452C-9CBC-C3E41754065B}" type="slidenum">
              <a:rPr lang="ru-RU" smtClean="0"/>
              <a:t>6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5172" y="1916264"/>
            <a:ext cx="532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42268" y="1526652"/>
            <a:ext cx="461175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2898" y="1367625"/>
            <a:ext cx="6405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98365" y="224157"/>
            <a:ext cx="7633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98365" y="2417524"/>
            <a:ext cx="644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26593" y="3350369"/>
            <a:ext cx="434659" cy="829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5173" y="3959751"/>
            <a:ext cx="4373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70228" y="5008687"/>
            <a:ext cx="877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3D4A8"/>
            </a:gs>
            <a:gs pos="88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929" y="79515"/>
            <a:ext cx="8969071" cy="10416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check your homework</a:t>
            </a:r>
            <a:endParaRPr lang="ru-RU" sz="5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835" y="2033059"/>
            <a:ext cx="3218284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49" y="2161719"/>
            <a:ext cx="2786667" cy="33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7322" y="-103367"/>
            <a:ext cx="7656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season is it?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17" y="1271282"/>
            <a:ext cx="4882662" cy="4722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2" y="4213752"/>
            <a:ext cx="3215103" cy="2192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0" y="819963"/>
            <a:ext cx="2371446" cy="3001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77" y="819963"/>
            <a:ext cx="3219078" cy="2622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t="16922" r="15028" b="22321"/>
          <a:stretch/>
        </p:blipFill>
        <p:spPr>
          <a:xfrm>
            <a:off x="437322" y="4148290"/>
            <a:ext cx="3305692" cy="2323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02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65000">
              <a:srgbClr val="FF7A00"/>
            </a:gs>
            <a:gs pos="89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5600" r="6416" b="6177"/>
          <a:stretch/>
        </p:blipFill>
        <p:spPr>
          <a:xfrm>
            <a:off x="5775223" y="119269"/>
            <a:ext cx="3281312" cy="46356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221" y="63610"/>
            <a:ext cx="6003235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Унылая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пора! Очей очарованье!</a:t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Приятна мне твоя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прощальная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краса — </a:t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Люблю я пышное природы 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увяданье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багрец и в золото одетые леса,</a:t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их сенях ветра шум и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свежее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дыханье,</a:t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мглой волнистою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покрыты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небеса,</a:t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редкий солнца луч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первые морозы,</a:t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отдаленные седой зимы угрозы.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4731</TotalTime>
  <Words>327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Тема Office</vt:lpstr>
      <vt:lpstr>2_Тема Office</vt:lpstr>
      <vt:lpstr>1_Тема Office</vt:lpstr>
      <vt:lpstr>3_Тема Office</vt:lpstr>
      <vt:lpstr>5_Тема Office</vt:lpstr>
      <vt:lpstr>7_Тема Office</vt:lpstr>
      <vt:lpstr>             Spring is green   Summer is bright   Autumn is yellow   Winter is white   </vt:lpstr>
      <vt:lpstr>Презентация PowerPoint</vt:lpstr>
      <vt:lpstr>Match the words with the right house</vt:lpstr>
      <vt:lpstr>Презентация PowerPoint</vt:lpstr>
      <vt:lpstr>It’s …</vt:lpstr>
      <vt:lpstr>1</vt:lpstr>
      <vt:lpstr>Let’s check your homework</vt:lpstr>
      <vt:lpstr>Презентация PowerPoint</vt:lpstr>
      <vt:lpstr>Презентация PowerPoint</vt:lpstr>
      <vt:lpstr>Презентация PowerPoint</vt:lpstr>
      <vt:lpstr>        Т. Kinkade «Spring»</vt:lpstr>
      <vt:lpstr>Презентация PowerPoint</vt:lpstr>
      <vt:lpstr>Презентация PowerPoint</vt:lpstr>
      <vt:lpstr>International weather forecast.</vt:lpstr>
      <vt:lpstr>Answer the questions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decorate our seasons’ tree!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User</cp:lastModifiedBy>
  <cp:revision>140</cp:revision>
  <dcterms:created xsi:type="dcterms:W3CDTF">2017-04-13T19:24:04Z</dcterms:created>
  <dcterms:modified xsi:type="dcterms:W3CDTF">2020-12-27T21:43:16Z</dcterms:modified>
</cp:coreProperties>
</file>