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1" r:id="rId10"/>
    <p:sldId id="272" r:id="rId11"/>
    <p:sldId id="265" r:id="rId12"/>
    <p:sldId id="256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g"/><Relationship Id="rId1" Type="http://schemas.openxmlformats.org/officeDocument/2006/relationships/image" Target="../media/image26.jpeg"/><Relationship Id="rId4" Type="http://schemas.openxmlformats.org/officeDocument/2006/relationships/image" Target="../media/image23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90244A-2144-4D65-B9ED-13E9BA947ABE}" type="doc">
      <dgm:prSet loTypeId="urn:microsoft.com/office/officeart/2009/3/layout/SnapshotPictureList" loCatId="picture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F48BA04-3AD4-40D9-B2F0-70BFFCB0CFAB}">
      <dgm:prSet phldrT="[Текст]" custT="1"/>
      <dgm:spPr/>
      <dgm:t>
        <a:bodyPr/>
        <a:lstStyle/>
        <a:p>
          <a:pPr algn="ctr"/>
          <a:r>
            <a:rPr lang="ru-RU" sz="3200" b="1" dirty="0" smtClean="0">
              <a:ln>
                <a:solidFill>
                  <a:srgbClr val="FF0000"/>
                </a:solidFill>
              </a:ln>
              <a:latin typeface="Comic Sans MS" panose="030F0702030302020204" pitchFamily="66" charset="0"/>
            </a:rPr>
            <a:t>ЦЕЛЬ УРОКА:</a:t>
          </a:r>
          <a:endParaRPr lang="ru-RU" sz="3200" b="1" dirty="0">
            <a:ln>
              <a:solidFill>
                <a:srgbClr val="FF0000"/>
              </a:solidFill>
            </a:ln>
            <a:latin typeface="Comic Sans MS" panose="030F0702030302020204" pitchFamily="66" charset="0"/>
          </a:endParaRPr>
        </a:p>
      </dgm:t>
    </dgm:pt>
    <dgm:pt modelId="{185892F8-3095-41FB-BB30-BE3E53AADD68}" type="parTrans" cxnId="{406A1B6B-2723-4E7F-B8A1-B1A244F58AD0}">
      <dgm:prSet/>
      <dgm:spPr/>
      <dgm:t>
        <a:bodyPr/>
        <a:lstStyle/>
        <a:p>
          <a:endParaRPr lang="ru-RU"/>
        </a:p>
      </dgm:t>
    </dgm:pt>
    <dgm:pt modelId="{AC4F31F6-1206-4D3D-A763-BA6E8737C590}" type="sibTrans" cxnId="{406A1B6B-2723-4E7F-B8A1-B1A244F58AD0}">
      <dgm:prSet/>
      <dgm:spPr/>
      <dgm:t>
        <a:bodyPr/>
        <a:lstStyle/>
        <a:p>
          <a:endParaRPr lang="ru-RU"/>
        </a:p>
      </dgm:t>
    </dgm:pt>
    <dgm:pt modelId="{EBA4A3B3-90DB-4479-ABBF-48A3BE362CDE}">
      <dgm:prSet phldrT="[Текст]" custT="1"/>
      <dgm:spPr/>
      <dgm:t>
        <a:bodyPr/>
        <a:lstStyle/>
        <a:p>
          <a:pPr algn="ctr"/>
          <a:r>
            <a:rPr lang="ru-RU" sz="5400" dirty="0" smtClean="0">
              <a:latin typeface="Comic Sans MS" panose="030F0702030302020204" pitchFamily="66" charset="0"/>
            </a:rPr>
            <a:t>Выяснить, что такое </a:t>
          </a:r>
          <a:r>
            <a:rPr lang="ru-RU" sz="5400" b="1" i="0" u="sng" dirty="0" smtClean="0">
              <a:latin typeface="Comic Sans MS" panose="030F0702030302020204" pitchFamily="66" charset="0"/>
            </a:rPr>
            <a:t>энциклопедия</a:t>
          </a:r>
          <a:endParaRPr lang="ru-RU" sz="5400" b="1" i="0" u="sng" dirty="0">
            <a:latin typeface="Comic Sans MS" panose="030F0702030302020204" pitchFamily="66" charset="0"/>
          </a:endParaRPr>
        </a:p>
      </dgm:t>
    </dgm:pt>
    <dgm:pt modelId="{B4EC1D5F-CC23-4B00-81CD-D0DFAA4AE5BD}" type="parTrans" cxnId="{9CE85269-8425-448C-BB6A-C781DF99E54C}">
      <dgm:prSet/>
      <dgm:spPr/>
      <dgm:t>
        <a:bodyPr/>
        <a:lstStyle/>
        <a:p>
          <a:endParaRPr lang="ru-RU"/>
        </a:p>
      </dgm:t>
    </dgm:pt>
    <dgm:pt modelId="{514F67A3-3E1C-44F7-AF57-52B1CE590F16}" type="sibTrans" cxnId="{9CE85269-8425-448C-BB6A-C781DF99E54C}">
      <dgm:prSet/>
      <dgm:spPr/>
      <dgm:t>
        <a:bodyPr/>
        <a:lstStyle/>
        <a:p>
          <a:endParaRPr lang="ru-RU"/>
        </a:p>
      </dgm:t>
    </dgm:pt>
    <dgm:pt modelId="{513CBE0D-5189-4A89-8A11-599A3911EF58}" type="pres">
      <dgm:prSet presAssocID="{C790244A-2144-4D65-B9ED-13E9BA947AB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8AE3B7E-0B27-4DCF-90FE-C7B6EBE206C2}" type="pres">
      <dgm:prSet presAssocID="{DF48BA04-3AD4-40D9-B2F0-70BFFCB0CFAB}" presName="composite" presStyleCnt="0"/>
      <dgm:spPr/>
    </dgm:pt>
    <dgm:pt modelId="{7782B4D5-667A-4D21-91DD-364D2E35FD41}" type="pres">
      <dgm:prSet presAssocID="{DF48BA04-3AD4-40D9-B2F0-70BFFCB0CFAB}" presName="ParentAccentShape" presStyleLbl="trBgShp" presStyleIdx="0" presStyleCnt="2" custLinFactNeighborX="-13006" custLinFactNeighborY="-10008"/>
      <dgm:spPr/>
    </dgm:pt>
    <dgm:pt modelId="{36F3D920-9B42-4F8C-97A0-167AA5DB80B6}" type="pres">
      <dgm:prSet presAssocID="{DF48BA04-3AD4-40D9-B2F0-70BFFCB0CFAB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A5F6D-7628-4E08-909D-33FCBC8AA90A}" type="pres">
      <dgm:prSet presAssocID="{DF48BA04-3AD4-40D9-B2F0-70BFFCB0CFAB}" presName="ChildText" presStyleLbl="revTx" presStyleIdx="1" presStyleCnt="2" custScaleX="19261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4F12656-9448-4B4B-8A69-CE2CA0910114}" type="pres">
      <dgm:prSet presAssocID="{DF48BA04-3AD4-40D9-B2F0-70BFFCB0CFAB}" presName="ChildAccentShape" presStyleLbl="trBgShp" presStyleIdx="1" presStyleCnt="2"/>
      <dgm:spPr/>
    </dgm:pt>
    <dgm:pt modelId="{2CC4AE75-B93A-4BF9-9BFE-85EABCFF2784}" type="pres">
      <dgm:prSet presAssocID="{DF48BA04-3AD4-40D9-B2F0-70BFFCB0CFAB}" presName="Image" presStyleLbl="alignImgPlace1" presStyleIdx="0" presStyleCnt="1" custScaleX="53137" custScaleY="92386" custLinFactNeighborX="-404" custLinFactNeighborY="-2300"/>
      <dgm:spPr>
        <a:blipFill>
          <a:blip xmlns:r="http://schemas.openxmlformats.org/officeDocument/2006/relationships" r:embed="rId1"/>
          <a:srcRect/>
          <a:stretch>
            <a:fillRect t="-37000" b="-37000"/>
          </a:stretch>
        </a:blipFill>
      </dgm:spPr>
    </dgm:pt>
  </dgm:ptLst>
  <dgm:cxnLst>
    <dgm:cxn modelId="{9CE85269-8425-448C-BB6A-C781DF99E54C}" srcId="{DF48BA04-3AD4-40D9-B2F0-70BFFCB0CFAB}" destId="{EBA4A3B3-90DB-4479-ABBF-48A3BE362CDE}" srcOrd="0" destOrd="0" parTransId="{B4EC1D5F-CC23-4B00-81CD-D0DFAA4AE5BD}" sibTransId="{514F67A3-3E1C-44F7-AF57-52B1CE590F16}"/>
    <dgm:cxn modelId="{8B92E418-73FE-4B2F-8A56-BC38F9E431E8}" type="presOf" srcId="{EBA4A3B3-90DB-4479-ABBF-48A3BE362CDE}" destId="{21AA5F6D-7628-4E08-909D-33FCBC8AA90A}" srcOrd="0" destOrd="0" presId="urn:microsoft.com/office/officeart/2009/3/layout/SnapshotPictureList"/>
    <dgm:cxn modelId="{A06C8EB6-3B57-4A35-B280-F781C7EA6C47}" type="presOf" srcId="{DF48BA04-3AD4-40D9-B2F0-70BFFCB0CFAB}" destId="{36F3D920-9B42-4F8C-97A0-167AA5DB80B6}" srcOrd="0" destOrd="0" presId="urn:microsoft.com/office/officeart/2009/3/layout/SnapshotPictureList"/>
    <dgm:cxn modelId="{23DD5304-CF54-4BF1-B233-406F8A38F471}" type="presOf" srcId="{C790244A-2144-4D65-B9ED-13E9BA947ABE}" destId="{513CBE0D-5189-4A89-8A11-599A3911EF58}" srcOrd="0" destOrd="0" presId="urn:microsoft.com/office/officeart/2009/3/layout/SnapshotPictureList"/>
    <dgm:cxn modelId="{406A1B6B-2723-4E7F-B8A1-B1A244F58AD0}" srcId="{C790244A-2144-4D65-B9ED-13E9BA947ABE}" destId="{DF48BA04-3AD4-40D9-B2F0-70BFFCB0CFAB}" srcOrd="0" destOrd="0" parTransId="{185892F8-3095-41FB-BB30-BE3E53AADD68}" sibTransId="{AC4F31F6-1206-4D3D-A763-BA6E8737C590}"/>
    <dgm:cxn modelId="{9CDD5549-686A-4E0E-995C-F3186D07C06B}" type="presParOf" srcId="{513CBE0D-5189-4A89-8A11-599A3911EF58}" destId="{18AE3B7E-0B27-4DCF-90FE-C7B6EBE206C2}" srcOrd="0" destOrd="0" presId="urn:microsoft.com/office/officeart/2009/3/layout/SnapshotPictureList"/>
    <dgm:cxn modelId="{F4456857-70C1-4FCB-88EB-31BFB03E0633}" type="presParOf" srcId="{18AE3B7E-0B27-4DCF-90FE-C7B6EBE206C2}" destId="{7782B4D5-667A-4D21-91DD-364D2E35FD41}" srcOrd="0" destOrd="0" presId="urn:microsoft.com/office/officeart/2009/3/layout/SnapshotPictureList"/>
    <dgm:cxn modelId="{98AE88D1-002E-4301-8A20-181A4B34D8E6}" type="presParOf" srcId="{18AE3B7E-0B27-4DCF-90FE-C7B6EBE206C2}" destId="{36F3D920-9B42-4F8C-97A0-167AA5DB80B6}" srcOrd="1" destOrd="0" presId="urn:microsoft.com/office/officeart/2009/3/layout/SnapshotPictureList"/>
    <dgm:cxn modelId="{0F3E6A75-FF20-44F8-9EC2-3AFA6D6E802C}" type="presParOf" srcId="{18AE3B7E-0B27-4DCF-90FE-C7B6EBE206C2}" destId="{21AA5F6D-7628-4E08-909D-33FCBC8AA90A}" srcOrd="2" destOrd="0" presId="urn:microsoft.com/office/officeart/2009/3/layout/SnapshotPictureList"/>
    <dgm:cxn modelId="{78175D01-A5FC-4CBC-9597-1659A8569713}" type="presParOf" srcId="{18AE3B7E-0B27-4DCF-90FE-C7B6EBE206C2}" destId="{B4F12656-9448-4B4B-8A69-CE2CA0910114}" srcOrd="3" destOrd="0" presId="urn:microsoft.com/office/officeart/2009/3/layout/SnapshotPictureList"/>
    <dgm:cxn modelId="{4652BE8E-E758-449B-B8A0-BF6279D1CD95}" type="presParOf" srcId="{18AE3B7E-0B27-4DCF-90FE-C7B6EBE206C2}" destId="{2CC4AE75-B93A-4BF9-9BFE-85EABCFF2784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4B8A8E-1673-454F-9F77-57ED68E7E5C9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7F5B4E3-49BA-4C34-9C1D-CBC023D3EE28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Это книга о чем-то </a:t>
          </a:r>
          <a:r>
            <a:rPr lang="ru-RU" sz="20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конкректном</a:t>
          </a:r>
          <a:r>
            <a: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0F58EA-9B58-4885-9E23-58FA48BD2353}" type="parTrans" cxnId="{70703038-29A7-4102-92EB-886846D2DD3D}">
      <dgm:prSet/>
      <dgm:spPr/>
      <dgm:t>
        <a:bodyPr/>
        <a:lstStyle/>
        <a:p>
          <a:endParaRPr lang="ru-RU" sz="24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99414B-A060-4213-A700-E9B78F271118}" type="sibTrans" cxnId="{70703038-29A7-4102-92EB-886846D2DD3D}">
      <dgm:prSet/>
      <dgm:spPr/>
      <dgm:t>
        <a:bodyPr/>
        <a:lstStyle/>
        <a:p>
          <a:endParaRPr lang="ru-RU" sz="24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BA896A-38D1-4AFA-AB4B-2635E71B843E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Это справочное пособие.</a:t>
          </a:r>
          <a:endParaRPr lang="ru-RU" sz="20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79176E-542E-4D86-BF02-4EC94957969A}" type="parTrans" cxnId="{7416A725-F05E-4847-9A4C-94F668A56474}">
      <dgm:prSet/>
      <dgm:spPr/>
      <dgm:t>
        <a:bodyPr/>
        <a:lstStyle/>
        <a:p>
          <a:endParaRPr lang="ru-RU" sz="24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1C333D-8344-431E-9633-0C796567B632}" type="sibTrans" cxnId="{7416A725-F05E-4847-9A4C-94F668A56474}">
      <dgm:prSet/>
      <dgm:spPr/>
      <dgm:t>
        <a:bodyPr/>
        <a:lstStyle/>
        <a:p>
          <a:endParaRPr lang="ru-RU" sz="24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73500-313B-4744-B16C-1A90D6B74242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Книга для чтения определённого литературного жанра.</a:t>
          </a:r>
          <a:endParaRPr lang="ru-RU" sz="20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D4311-F41D-46F0-B672-BEE746102B04}" type="parTrans" cxnId="{17038985-9EA0-4389-8189-FA34B33DB701}">
      <dgm:prSet/>
      <dgm:spPr/>
      <dgm:t>
        <a:bodyPr/>
        <a:lstStyle/>
        <a:p>
          <a:endParaRPr lang="ru-RU" sz="24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21A8F1-8C24-4F16-BE43-AAA68C2E680C}" type="sibTrans" cxnId="{17038985-9EA0-4389-8189-FA34B33DB701}">
      <dgm:prSet/>
      <dgm:spPr/>
      <dgm:t>
        <a:bodyPr/>
        <a:lstStyle/>
        <a:p>
          <a:endParaRPr lang="ru-RU" sz="2400" b="1" i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3CA25C-AA0C-44B5-8D1B-341C81C9B423}" type="pres">
      <dgm:prSet presAssocID="{F34B8A8E-1673-454F-9F77-57ED68E7E5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121655-4C1D-45DE-8A24-71BA8D478730}" type="pres">
      <dgm:prSet presAssocID="{D7F5B4E3-49BA-4C34-9C1D-CBC023D3EE28}" presName="composite" presStyleCnt="0"/>
      <dgm:spPr/>
    </dgm:pt>
    <dgm:pt modelId="{5F4D3134-E670-4BB3-A58F-1EEBBBF17444}" type="pres">
      <dgm:prSet presAssocID="{D7F5B4E3-49BA-4C34-9C1D-CBC023D3EE28}" presName="rect1" presStyleLbl="bgImgPlace1" presStyleIdx="0" presStyleCnt="3" custScaleX="64659" custLinFactNeighborX="1964" custLinFactNeighborY="9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29140BB7-B5E9-49AD-AB01-2F9CD0848358}" type="pres">
      <dgm:prSet presAssocID="{D7F5B4E3-49BA-4C34-9C1D-CBC023D3EE28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95CC6F-FCB0-451C-85DA-7C8382A9826E}" type="pres">
      <dgm:prSet presAssocID="{4899414B-A060-4213-A700-E9B78F271118}" presName="sibTrans" presStyleCnt="0"/>
      <dgm:spPr/>
    </dgm:pt>
    <dgm:pt modelId="{5555F5AD-296E-48CB-891F-CCC5FF98584D}" type="pres">
      <dgm:prSet presAssocID="{7BBA896A-38D1-4AFA-AB4B-2635E71B843E}" presName="composite" presStyleCnt="0"/>
      <dgm:spPr/>
    </dgm:pt>
    <dgm:pt modelId="{EF317195-B813-42B3-90B2-8B7952340769}" type="pres">
      <dgm:prSet presAssocID="{7BBA896A-38D1-4AFA-AB4B-2635E71B843E}" presName="rect1" presStyleLbl="bgImgPlace1" presStyleIdx="1" presStyleCnt="3" custScaleX="6934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55D2285E-0CC4-4C46-9F02-1DAA5BB98439}" type="pres">
      <dgm:prSet presAssocID="{7BBA896A-38D1-4AFA-AB4B-2635E71B843E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59991-D832-4AC5-B20A-F9EFB73CBB29}" type="pres">
      <dgm:prSet presAssocID="{521C333D-8344-431E-9633-0C796567B632}" presName="sibTrans" presStyleCnt="0"/>
      <dgm:spPr/>
    </dgm:pt>
    <dgm:pt modelId="{734CAF7B-C941-4C4B-8320-9D84331402E4}" type="pres">
      <dgm:prSet presAssocID="{3BD73500-313B-4744-B16C-1A90D6B74242}" presName="composite" presStyleCnt="0"/>
      <dgm:spPr/>
    </dgm:pt>
    <dgm:pt modelId="{8A598A8A-92FB-4A99-B406-4B89AC47825D}" type="pres">
      <dgm:prSet presAssocID="{3BD73500-313B-4744-B16C-1A90D6B74242}" presName="rect1" presStyleLbl="bgImgPlace1" presStyleIdx="2" presStyleCnt="3" custScaleX="7054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A84B2CE-1657-4644-8FF8-D30DAF76F952}" type="pres">
      <dgm:prSet presAssocID="{3BD73500-313B-4744-B16C-1A90D6B74242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783FFB-69AA-4FB7-A137-294A84D16C69}" type="presOf" srcId="{F34B8A8E-1673-454F-9F77-57ED68E7E5C9}" destId="{053CA25C-AA0C-44B5-8D1B-341C81C9B423}" srcOrd="0" destOrd="0" presId="urn:microsoft.com/office/officeart/2008/layout/BendingPictureCaptionList"/>
    <dgm:cxn modelId="{5FF5262F-75B6-4884-8FE2-0359B6D1682B}" type="presOf" srcId="{7BBA896A-38D1-4AFA-AB4B-2635E71B843E}" destId="{55D2285E-0CC4-4C46-9F02-1DAA5BB98439}" srcOrd="0" destOrd="0" presId="urn:microsoft.com/office/officeart/2008/layout/BendingPictureCaptionList"/>
    <dgm:cxn modelId="{7416A725-F05E-4847-9A4C-94F668A56474}" srcId="{F34B8A8E-1673-454F-9F77-57ED68E7E5C9}" destId="{7BBA896A-38D1-4AFA-AB4B-2635E71B843E}" srcOrd="1" destOrd="0" parTransId="{B779176E-542E-4D86-BF02-4EC94957969A}" sibTransId="{521C333D-8344-431E-9633-0C796567B632}"/>
    <dgm:cxn modelId="{70703038-29A7-4102-92EB-886846D2DD3D}" srcId="{F34B8A8E-1673-454F-9F77-57ED68E7E5C9}" destId="{D7F5B4E3-49BA-4C34-9C1D-CBC023D3EE28}" srcOrd="0" destOrd="0" parTransId="{2C0F58EA-9B58-4885-9E23-58FA48BD2353}" sibTransId="{4899414B-A060-4213-A700-E9B78F271118}"/>
    <dgm:cxn modelId="{17038985-9EA0-4389-8189-FA34B33DB701}" srcId="{F34B8A8E-1673-454F-9F77-57ED68E7E5C9}" destId="{3BD73500-313B-4744-B16C-1A90D6B74242}" srcOrd="2" destOrd="0" parTransId="{8BAD4311-F41D-46F0-B672-BEE746102B04}" sibTransId="{D921A8F1-8C24-4F16-BE43-AAA68C2E680C}"/>
    <dgm:cxn modelId="{B2162AFB-BAE5-4DF4-9161-48731539605F}" type="presOf" srcId="{D7F5B4E3-49BA-4C34-9C1D-CBC023D3EE28}" destId="{29140BB7-B5E9-49AD-AB01-2F9CD0848358}" srcOrd="0" destOrd="0" presId="urn:microsoft.com/office/officeart/2008/layout/BendingPictureCaptionList"/>
    <dgm:cxn modelId="{8480F325-D7D5-4CBA-8790-86F57A5A4196}" type="presOf" srcId="{3BD73500-313B-4744-B16C-1A90D6B74242}" destId="{8A84B2CE-1657-4644-8FF8-D30DAF76F952}" srcOrd="0" destOrd="0" presId="urn:microsoft.com/office/officeart/2008/layout/BendingPictureCaptionList"/>
    <dgm:cxn modelId="{616CEA97-785B-4254-BDD1-854C014744F2}" type="presParOf" srcId="{053CA25C-AA0C-44B5-8D1B-341C81C9B423}" destId="{C9121655-4C1D-45DE-8A24-71BA8D478730}" srcOrd="0" destOrd="0" presId="urn:microsoft.com/office/officeart/2008/layout/BendingPictureCaptionList"/>
    <dgm:cxn modelId="{D37BBD2E-B5EF-40CD-B149-31064C2F15B1}" type="presParOf" srcId="{C9121655-4C1D-45DE-8A24-71BA8D478730}" destId="{5F4D3134-E670-4BB3-A58F-1EEBBBF17444}" srcOrd="0" destOrd="0" presId="urn:microsoft.com/office/officeart/2008/layout/BendingPictureCaptionList"/>
    <dgm:cxn modelId="{A63FC3FB-E641-4E07-9993-8AE7A211E420}" type="presParOf" srcId="{C9121655-4C1D-45DE-8A24-71BA8D478730}" destId="{29140BB7-B5E9-49AD-AB01-2F9CD0848358}" srcOrd="1" destOrd="0" presId="urn:microsoft.com/office/officeart/2008/layout/BendingPictureCaptionList"/>
    <dgm:cxn modelId="{4D5ACDF9-CAD3-4F79-9290-9A6265BC094A}" type="presParOf" srcId="{053CA25C-AA0C-44B5-8D1B-341C81C9B423}" destId="{0095CC6F-FCB0-451C-85DA-7C8382A9826E}" srcOrd="1" destOrd="0" presId="urn:microsoft.com/office/officeart/2008/layout/BendingPictureCaptionList"/>
    <dgm:cxn modelId="{F79EDD8A-64F4-40F8-A3D3-E175A0436253}" type="presParOf" srcId="{053CA25C-AA0C-44B5-8D1B-341C81C9B423}" destId="{5555F5AD-296E-48CB-891F-CCC5FF98584D}" srcOrd="2" destOrd="0" presId="urn:microsoft.com/office/officeart/2008/layout/BendingPictureCaptionList"/>
    <dgm:cxn modelId="{8C66FD4E-9002-4465-AE5A-CF70B86E5B1B}" type="presParOf" srcId="{5555F5AD-296E-48CB-891F-CCC5FF98584D}" destId="{EF317195-B813-42B3-90B2-8B7952340769}" srcOrd="0" destOrd="0" presId="urn:microsoft.com/office/officeart/2008/layout/BendingPictureCaptionList"/>
    <dgm:cxn modelId="{CBABC605-6D4B-41D9-8B06-636C6947F6B4}" type="presParOf" srcId="{5555F5AD-296E-48CB-891F-CCC5FF98584D}" destId="{55D2285E-0CC4-4C46-9F02-1DAA5BB98439}" srcOrd="1" destOrd="0" presId="urn:microsoft.com/office/officeart/2008/layout/BendingPictureCaptionList"/>
    <dgm:cxn modelId="{051F7009-EAA7-429D-B951-F70DBDBBC8F0}" type="presParOf" srcId="{053CA25C-AA0C-44B5-8D1B-341C81C9B423}" destId="{3D459991-D832-4AC5-B20A-F9EFB73CBB29}" srcOrd="3" destOrd="0" presId="urn:microsoft.com/office/officeart/2008/layout/BendingPictureCaptionList"/>
    <dgm:cxn modelId="{251DC2A2-1DD2-4720-8750-17C6BF31B30F}" type="presParOf" srcId="{053CA25C-AA0C-44B5-8D1B-341C81C9B423}" destId="{734CAF7B-C941-4C4B-8320-9D84331402E4}" srcOrd="4" destOrd="0" presId="urn:microsoft.com/office/officeart/2008/layout/BendingPictureCaptionList"/>
    <dgm:cxn modelId="{108A210F-8921-442D-B188-03FE135D364C}" type="presParOf" srcId="{734CAF7B-C941-4C4B-8320-9D84331402E4}" destId="{8A598A8A-92FB-4A99-B406-4B89AC47825D}" srcOrd="0" destOrd="0" presId="urn:microsoft.com/office/officeart/2008/layout/BendingPictureCaptionList"/>
    <dgm:cxn modelId="{3FC6A5BD-23AE-4B72-BAF5-014CEA0CFD3E}" type="presParOf" srcId="{734CAF7B-C941-4C4B-8320-9D84331402E4}" destId="{8A84B2CE-1657-4644-8FF8-D30DAF76F95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704BC1-7A6D-43D1-BEC0-24E8088B8D3F}" type="doc">
      <dgm:prSet loTypeId="urn:microsoft.com/office/officeart/2005/8/layout/arrow5" loCatId="relationship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3FC6636-52BD-4CE5-A1F2-DEE258F6CB9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Franklin Gothic Demi" panose="020B0703020102020204" pitchFamily="34" charset="0"/>
            </a:rPr>
            <a:t>Задача урока</a:t>
          </a:r>
          <a:endParaRPr lang="ru-RU" b="1" dirty="0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EBF77C07-C9BA-4D01-9F69-E97DA11E7AA7}" type="parTrans" cxnId="{068FEEE3-729F-4D20-8FE3-9C9BC8422674}">
      <dgm:prSet/>
      <dgm:spPr/>
      <dgm:t>
        <a:bodyPr/>
        <a:lstStyle/>
        <a:p>
          <a:endParaRPr lang="ru-RU" b="1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5A655009-2CA2-4F70-B39B-5E37755D1CAC}" type="sibTrans" cxnId="{068FEEE3-729F-4D20-8FE3-9C9BC8422674}">
      <dgm:prSet/>
      <dgm:spPr/>
      <dgm:t>
        <a:bodyPr/>
        <a:lstStyle/>
        <a:p>
          <a:endParaRPr lang="ru-RU" b="1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0C53CFA0-2DE3-4406-9480-12164ACF3DC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Franklin Gothic Demi" panose="020B0703020102020204" pitchFamily="34" charset="0"/>
            </a:rPr>
            <a:t>выяснить, какая из предложенных формулировок понятия энциклопедия наиболее правильная, точная</a:t>
          </a:r>
          <a:endParaRPr lang="ru-RU" b="1" dirty="0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739F0465-14C5-43FF-A5F0-990129044C65}" type="parTrans" cxnId="{F339FBCA-B219-4577-AF6A-6344E5653C06}">
      <dgm:prSet/>
      <dgm:spPr/>
      <dgm:t>
        <a:bodyPr/>
        <a:lstStyle/>
        <a:p>
          <a:endParaRPr lang="ru-RU" b="1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12D93DA5-D52F-404F-A316-05000348E2A6}" type="sibTrans" cxnId="{F339FBCA-B219-4577-AF6A-6344E5653C06}">
      <dgm:prSet/>
      <dgm:spPr/>
      <dgm:t>
        <a:bodyPr/>
        <a:lstStyle/>
        <a:p>
          <a:endParaRPr lang="ru-RU" b="1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D5C478C1-29D2-48B9-B6B7-EAB65FDD918E}" type="pres">
      <dgm:prSet presAssocID="{7E704BC1-7A6D-43D1-BEC0-24E8088B8D3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63F06C-C6F3-4385-B51D-F93D038E2374}" type="pres">
      <dgm:prSet presAssocID="{33FC6636-52BD-4CE5-A1F2-DEE258F6CB9C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A54C16-0B28-45AC-9A56-3D9CF75F1C30}" type="pres">
      <dgm:prSet presAssocID="{0C53CFA0-2DE3-4406-9480-12164ACF3DC9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132FE4-4778-438C-9E26-4CB5D34E6F82}" type="presOf" srcId="{33FC6636-52BD-4CE5-A1F2-DEE258F6CB9C}" destId="{8363F06C-C6F3-4385-B51D-F93D038E2374}" srcOrd="0" destOrd="0" presId="urn:microsoft.com/office/officeart/2005/8/layout/arrow5"/>
    <dgm:cxn modelId="{068FEEE3-729F-4D20-8FE3-9C9BC8422674}" srcId="{7E704BC1-7A6D-43D1-BEC0-24E8088B8D3F}" destId="{33FC6636-52BD-4CE5-A1F2-DEE258F6CB9C}" srcOrd="0" destOrd="0" parTransId="{EBF77C07-C9BA-4D01-9F69-E97DA11E7AA7}" sibTransId="{5A655009-2CA2-4F70-B39B-5E37755D1CAC}"/>
    <dgm:cxn modelId="{F339FBCA-B219-4577-AF6A-6344E5653C06}" srcId="{7E704BC1-7A6D-43D1-BEC0-24E8088B8D3F}" destId="{0C53CFA0-2DE3-4406-9480-12164ACF3DC9}" srcOrd="1" destOrd="0" parTransId="{739F0465-14C5-43FF-A5F0-990129044C65}" sibTransId="{12D93DA5-D52F-404F-A316-05000348E2A6}"/>
    <dgm:cxn modelId="{E293C94A-4973-4933-BB9B-42B4D8B89ADA}" type="presOf" srcId="{7E704BC1-7A6D-43D1-BEC0-24E8088B8D3F}" destId="{D5C478C1-29D2-48B9-B6B7-EAB65FDD918E}" srcOrd="0" destOrd="0" presId="urn:microsoft.com/office/officeart/2005/8/layout/arrow5"/>
    <dgm:cxn modelId="{6B7E7BF0-737A-47E9-9861-3964EC08A570}" type="presOf" srcId="{0C53CFA0-2DE3-4406-9480-12164ACF3DC9}" destId="{99A54C16-0B28-45AC-9A56-3D9CF75F1C30}" srcOrd="0" destOrd="0" presId="urn:microsoft.com/office/officeart/2005/8/layout/arrow5"/>
    <dgm:cxn modelId="{DDB080B7-EDC7-4184-945B-7DC264653DD9}" type="presParOf" srcId="{D5C478C1-29D2-48B9-B6B7-EAB65FDD918E}" destId="{8363F06C-C6F3-4385-B51D-F93D038E2374}" srcOrd="0" destOrd="0" presId="urn:microsoft.com/office/officeart/2005/8/layout/arrow5"/>
    <dgm:cxn modelId="{283BE689-97BD-468C-BCF7-64330E92798D}" type="presParOf" srcId="{D5C478C1-29D2-48B9-B6B7-EAB65FDD918E}" destId="{99A54C16-0B28-45AC-9A56-3D9CF75F1C3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385656-E244-4812-9CFF-93F2EA8A0021}" type="doc">
      <dgm:prSet loTypeId="urn:microsoft.com/office/officeart/2005/8/layout/vProcess5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1CC94F1-A791-4CD5-9313-5F3554E5388D}">
      <dgm:prSet phldrT="[Текст]" custT="1"/>
      <dgm:spPr/>
      <dgm:t>
        <a:bodyPr/>
        <a:lstStyle/>
        <a:p>
          <a:pPr algn="ctr"/>
          <a:r>
            <a:rPr lang="ru-RU" sz="4000" b="1" u="none" dirty="0" smtClean="0">
              <a:solidFill>
                <a:schemeClr val="tx1"/>
              </a:solidFill>
              <a:latin typeface="Monotype Corsiva" panose="03010101010201010101" pitchFamily="66" charset="0"/>
            </a:rPr>
            <a:t>Наша задача</a:t>
          </a:r>
          <a:r>
            <a:rPr lang="ru-RU" sz="4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 </a:t>
          </a:r>
          <a:endParaRPr lang="ru-RU" sz="4000" b="1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89A755E4-7596-4C50-9498-B9D14C98640F}" type="parTrans" cxnId="{152AFA43-8053-4977-A891-A98EF5324CBC}">
      <dgm:prSet/>
      <dgm:spPr/>
      <dgm:t>
        <a:bodyPr/>
        <a:lstStyle/>
        <a:p>
          <a:pPr algn="ctr"/>
          <a:endParaRPr lang="ru-RU" sz="2400" b="1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65E402A3-50D7-4553-B1CA-EDA92CD8C4E5}" type="sibTrans" cxnId="{152AFA43-8053-4977-A891-A98EF5324CB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/>
          <a:endParaRPr lang="ru-RU" sz="4400" b="1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A4707DAE-D887-4E2E-92DF-103A2B795EC5}">
      <dgm:prSet phldrT="[Текст]" custT="1"/>
      <dgm:spPr/>
      <dgm:t>
        <a:bodyPr/>
        <a:lstStyle/>
        <a:p>
          <a:pPr algn="ctr"/>
          <a:r>
            <a:rPr lang="ru-RU" sz="4000" b="1" dirty="0" smtClean="0">
              <a:solidFill>
                <a:schemeClr val="tx1"/>
              </a:solidFill>
              <a:latin typeface="Monotype Corsiva" panose="03010101010201010101" pitchFamily="66" charset="0"/>
            </a:rPr>
            <a:t>определить, что мы уже знаем об энциклопедиях , а что хотим ещё узнать  </a:t>
          </a:r>
          <a:endParaRPr lang="ru-RU" sz="4000" b="1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02AE1408-B3CB-4F7A-B4AB-BB638AFB07AB}" type="parTrans" cxnId="{1550C176-63E8-414E-88DB-617C32CA6084}">
      <dgm:prSet/>
      <dgm:spPr/>
      <dgm:t>
        <a:bodyPr/>
        <a:lstStyle/>
        <a:p>
          <a:pPr algn="ctr"/>
          <a:endParaRPr lang="ru-RU" sz="2400" b="1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617EA0F9-E00C-4894-9844-B937E4A3DA03}" type="sibTrans" cxnId="{1550C176-63E8-414E-88DB-617C32CA6084}">
      <dgm:prSet/>
      <dgm:spPr/>
      <dgm:t>
        <a:bodyPr/>
        <a:lstStyle/>
        <a:p>
          <a:pPr algn="ctr"/>
          <a:endParaRPr lang="ru-RU" sz="2400" b="1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5A4F5B3E-1D12-4B07-8890-155268E62E06}" type="pres">
      <dgm:prSet presAssocID="{42385656-E244-4812-9CFF-93F2EA8A002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F9CE2E-EE5B-40A6-BB9D-99C70DF4883B}" type="pres">
      <dgm:prSet presAssocID="{42385656-E244-4812-9CFF-93F2EA8A0021}" presName="dummyMaxCanvas" presStyleCnt="0">
        <dgm:presLayoutVars/>
      </dgm:prSet>
      <dgm:spPr/>
    </dgm:pt>
    <dgm:pt modelId="{D97157B8-CEE4-4E56-8F0D-71CC24DD4748}" type="pres">
      <dgm:prSet presAssocID="{42385656-E244-4812-9CFF-93F2EA8A0021}" presName="TwoNodes_1" presStyleLbl="node1" presStyleIdx="0" presStyleCnt="2" custLinFactNeighborX="543" custLinFactNeighborY="1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D6B18-8B42-4424-873A-BAC23ED7A15B}" type="pres">
      <dgm:prSet presAssocID="{42385656-E244-4812-9CFF-93F2EA8A0021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7832C-F703-410E-8E27-8B5D69A936E2}" type="pres">
      <dgm:prSet presAssocID="{42385656-E244-4812-9CFF-93F2EA8A0021}" presName="TwoConn_1-2" presStyleLbl="fgAccFollowNode1" presStyleIdx="0" presStyleCnt="1" custLinFactNeighborX="3987" custLinFactNeighborY="-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88C65-7455-453D-9FBE-AB473BC3442F}" type="pres">
      <dgm:prSet presAssocID="{42385656-E244-4812-9CFF-93F2EA8A0021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4EA3E4-E7D0-4A87-9ACE-74D1EE2FDB70}" type="pres">
      <dgm:prSet presAssocID="{42385656-E244-4812-9CFF-93F2EA8A0021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0F2337-83B4-4C24-BD9E-5BAEE8B7EF88}" type="presOf" srcId="{21CC94F1-A791-4CD5-9313-5F3554E5388D}" destId="{24E88C65-7455-453D-9FBE-AB473BC3442F}" srcOrd="1" destOrd="0" presId="urn:microsoft.com/office/officeart/2005/8/layout/vProcess5"/>
    <dgm:cxn modelId="{1550C176-63E8-414E-88DB-617C32CA6084}" srcId="{42385656-E244-4812-9CFF-93F2EA8A0021}" destId="{A4707DAE-D887-4E2E-92DF-103A2B795EC5}" srcOrd="1" destOrd="0" parTransId="{02AE1408-B3CB-4F7A-B4AB-BB638AFB07AB}" sibTransId="{617EA0F9-E00C-4894-9844-B937E4A3DA03}"/>
    <dgm:cxn modelId="{B29BC4AB-7378-4690-BEBB-58B5A62E0980}" type="presOf" srcId="{A4707DAE-D887-4E2E-92DF-103A2B795EC5}" destId="{1D4EA3E4-E7D0-4A87-9ACE-74D1EE2FDB70}" srcOrd="1" destOrd="0" presId="urn:microsoft.com/office/officeart/2005/8/layout/vProcess5"/>
    <dgm:cxn modelId="{35566DE1-4624-4FD2-AA49-DFC2D6B59C43}" type="presOf" srcId="{42385656-E244-4812-9CFF-93F2EA8A0021}" destId="{5A4F5B3E-1D12-4B07-8890-155268E62E06}" srcOrd="0" destOrd="0" presId="urn:microsoft.com/office/officeart/2005/8/layout/vProcess5"/>
    <dgm:cxn modelId="{EABA975D-C43C-48D7-88A5-B30B112F4F00}" type="presOf" srcId="{21CC94F1-A791-4CD5-9313-5F3554E5388D}" destId="{D97157B8-CEE4-4E56-8F0D-71CC24DD4748}" srcOrd="0" destOrd="0" presId="urn:microsoft.com/office/officeart/2005/8/layout/vProcess5"/>
    <dgm:cxn modelId="{152AFA43-8053-4977-A891-A98EF5324CBC}" srcId="{42385656-E244-4812-9CFF-93F2EA8A0021}" destId="{21CC94F1-A791-4CD5-9313-5F3554E5388D}" srcOrd="0" destOrd="0" parTransId="{89A755E4-7596-4C50-9498-B9D14C98640F}" sibTransId="{65E402A3-50D7-4553-B1CA-EDA92CD8C4E5}"/>
    <dgm:cxn modelId="{4634691B-A52C-4C43-B8AC-D4B7190A43D9}" type="presOf" srcId="{65E402A3-50D7-4553-B1CA-EDA92CD8C4E5}" destId="{A7C7832C-F703-410E-8E27-8B5D69A936E2}" srcOrd="0" destOrd="0" presId="urn:microsoft.com/office/officeart/2005/8/layout/vProcess5"/>
    <dgm:cxn modelId="{BE127FD4-CF17-4209-AA07-E987A94EE8F1}" type="presOf" srcId="{A4707DAE-D887-4E2E-92DF-103A2B795EC5}" destId="{40BD6B18-8B42-4424-873A-BAC23ED7A15B}" srcOrd="0" destOrd="0" presId="urn:microsoft.com/office/officeart/2005/8/layout/vProcess5"/>
    <dgm:cxn modelId="{15FF6F42-957B-4C32-A977-06F4A4444D9F}" type="presParOf" srcId="{5A4F5B3E-1D12-4B07-8890-155268E62E06}" destId="{DFF9CE2E-EE5B-40A6-BB9D-99C70DF4883B}" srcOrd="0" destOrd="0" presId="urn:microsoft.com/office/officeart/2005/8/layout/vProcess5"/>
    <dgm:cxn modelId="{40B41FD1-40B8-40DA-A5A8-6A4C496DEB43}" type="presParOf" srcId="{5A4F5B3E-1D12-4B07-8890-155268E62E06}" destId="{D97157B8-CEE4-4E56-8F0D-71CC24DD4748}" srcOrd="1" destOrd="0" presId="urn:microsoft.com/office/officeart/2005/8/layout/vProcess5"/>
    <dgm:cxn modelId="{28A29D8E-8BDE-458E-8786-5F60B01AB69B}" type="presParOf" srcId="{5A4F5B3E-1D12-4B07-8890-155268E62E06}" destId="{40BD6B18-8B42-4424-873A-BAC23ED7A15B}" srcOrd="2" destOrd="0" presId="urn:microsoft.com/office/officeart/2005/8/layout/vProcess5"/>
    <dgm:cxn modelId="{7D5C0547-20C7-4EA1-8B4C-ADBDACABFC1C}" type="presParOf" srcId="{5A4F5B3E-1D12-4B07-8890-155268E62E06}" destId="{A7C7832C-F703-410E-8E27-8B5D69A936E2}" srcOrd="3" destOrd="0" presId="urn:microsoft.com/office/officeart/2005/8/layout/vProcess5"/>
    <dgm:cxn modelId="{29057247-5BBC-4FF2-A3E9-64AFE13B786E}" type="presParOf" srcId="{5A4F5B3E-1D12-4B07-8890-155268E62E06}" destId="{24E88C65-7455-453D-9FBE-AB473BC3442F}" srcOrd="4" destOrd="0" presId="urn:microsoft.com/office/officeart/2005/8/layout/vProcess5"/>
    <dgm:cxn modelId="{FC804B48-E7CB-480E-AA09-A386C7AF21FA}" type="presParOf" srcId="{5A4F5B3E-1D12-4B07-8890-155268E62E06}" destId="{1D4EA3E4-E7D0-4A87-9ACE-74D1EE2FDB70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EA4008-4A47-475E-BFF5-6EAE322E3DAE}" type="doc">
      <dgm:prSet loTypeId="urn:microsoft.com/office/officeart/2008/layout/PictureStrips" loCatId="list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AB80642-906D-4F88-B6D5-0DF12433A1A9}">
      <dgm:prSet phldrT="[Текст]"/>
      <dgm:spPr/>
      <dgm:t>
        <a:bodyPr/>
        <a:lstStyle/>
        <a:p>
          <a:r>
            <a:rPr lang="ru-RU" b="1" dirty="0" smtClean="0">
              <a:latin typeface="AnastasiaScript" panose="02000505070000020002" pitchFamily="2" charset="0"/>
            </a:rPr>
            <a:t>на обложке книги прочитать название, рассмотреть иллюстрацию</a:t>
          </a:r>
          <a:endParaRPr lang="ru-RU" b="1" dirty="0">
            <a:latin typeface="AnastasiaScript" panose="02000505070000020002" pitchFamily="2" charset="0"/>
          </a:endParaRPr>
        </a:p>
      </dgm:t>
    </dgm:pt>
    <dgm:pt modelId="{1AC76895-10E4-41ED-9FB9-B397B48C6E7B}" type="parTrans" cxnId="{F082451C-9829-4E63-B3FC-8ADC326DFA55}">
      <dgm:prSet/>
      <dgm:spPr/>
      <dgm:t>
        <a:bodyPr/>
        <a:lstStyle/>
        <a:p>
          <a:endParaRPr lang="ru-RU" b="1">
            <a:latin typeface="AnastasiaScript" panose="02000505070000020002" pitchFamily="2" charset="0"/>
          </a:endParaRPr>
        </a:p>
      </dgm:t>
    </dgm:pt>
    <dgm:pt modelId="{15BAFF5B-5ADF-432E-AFA9-CD121F07DF40}" type="sibTrans" cxnId="{F082451C-9829-4E63-B3FC-8ADC326DFA55}">
      <dgm:prSet/>
      <dgm:spPr/>
      <dgm:t>
        <a:bodyPr/>
        <a:lstStyle/>
        <a:p>
          <a:endParaRPr lang="ru-RU" b="1">
            <a:latin typeface="AnastasiaScript" panose="02000505070000020002" pitchFamily="2" charset="0"/>
          </a:endParaRPr>
        </a:p>
      </dgm:t>
    </dgm:pt>
    <dgm:pt modelId="{7D9188FB-C8CE-431F-A6EC-F7C0062A5E42}">
      <dgm:prSet phldrT="[Текст]"/>
      <dgm:spPr/>
      <dgm:t>
        <a:bodyPr/>
        <a:lstStyle/>
        <a:p>
          <a:r>
            <a:rPr lang="ru-RU" b="1" dirty="0" smtClean="0">
              <a:latin typeface="AnastasiaScript" panose="02000505070000020002" pitchFamily="2" charset="0"/>
            </a:rPr>
            <a:t>«Моя первая книга о животных», на обложке нарисованы звери</a:t>
          </a:r>
          <a:endParaRPr lang="ru-RU" b="1" dirty="0">
            <a:latin typeface="AnastasiaScript" panose="02000505070000020002" pitchFamily="2" charset="0"/>
          </a:endParaRPr>
        </a:p>
      </dgm:t>
    </dgm:pt>
    <dgm:pt modelId="{50332D80-DE1A-40CD-8B82-BC5DB1F7FB18}" type="parTrans" cxnId="{0450B479-28EB-45AB-BC16-E8694A3A8F56}">
      <dgm:prSet/>
      <dgm:spPr/>
      <dgm:t>
        <a:bodyPr/>
        <a:lstStyle/>
        <a:p>
          <a:endParaRPr lang="ru-RU" b="1">
            <a:latin typeface="AnastasiaScript" panose="02000505070000020002" pitchFamily="2" charset="0"/>
          </a:endParaRPr>
        </a:p>
      </dgm:t>
    </dgm:pt>
    <dgm:pt modelId="{647AD502-4C06-42B5-80CF-AD57D9489439}" type="sibTrans" cxnId="{0450B479-28EB-45AB-BC16-E8694A3A8F56}">
      <dgm:prSet/>
      <dgm:spPr/>
      <dgm:t>
        <a:bodyPr/>
        <a:lstStyle/>
        <a:p>
          <a:endParaRPr lang="ru-RU" b="1">
            <a:latin typeface="AnastasiaScript" panose="02000505070000020002" pitchFamily="2" charset="0"/>
          </a:endParaRPr>
        </a:p>
      </dgm:t>
    </dgm:pt>
    <dgm:pt modelId="{0E677F23-B515-4310-BBB8-1A3AF468F795}">
      <dgm:prSet phldrT="[Текст]"/>
      <dgm:spPr/>
      <dgm:t>
        <a:bodyPr/>
        <a:lstStyle/>
        <a:p>
          <a:r>
            <a:rPr lang="ru-RU" b="1" dirty="0" smtClean="0">
              <a:latin typeface="AnastasiaScript" panose="02000505070000020002" pitchFamily="2" charset="0"/>
            </a:rPr>
            <a:t>«Первая энциклопедия для настоящих мальчишек», на обложке четверо мальчиков</a:t>
          </a:r>
          <a:endParaRPr lang="ru-RU" b="1" dirty="0">
            <a:latin typeface="AnastasiaScript" panose="02000505070000020002" pitchFamily="2" charset="0"/>
          </a:endParaRPr>
        </a:p>
      </dgm:t>
    </dgm:pt>
    <dgm:pt modelId="{F9AD35E6-2B12-497C-B331-141B104E80A8}" type="parTrans" cxnId="{FF4D3015-2531-4A14-AA30-6C4F3053B22F}">
      <dgm:prSet/>
      <dgm:spPr/>
      <dgm:t>
        <a:bodyPr/>
        <a:lstStyle/>
        <a:p>
          <a:endParaRPr lang="ru-RU" b="1">
            <a:latin typeface="AnastasiaScript" panose="02000505070000020002" pitchFamily="2" charset="0"/>
          </a:endParaRPr>
        </a:p>
      </dgm:t>
    </dgm:pt>
    <dgm:pt modelId="{6F146D56-AD1D-4239-AE55-CC28840EA1FE}" type="sibTrans" cxnId="{FF4D3015-2531-4A14-AA30-6C4F3053B22F}">
      <dgm:prSet/>
      <dgm:spPr/>
      <dgm:t>
        <a:bodyPr/>
        <a:lstStyle/>
        <a:p>
          <a:endParaRPr lang="ru-RU" b="1">
            <a:latin typeface="AnastasiaScript" panose="02000505070000020002" pitchFamily="2" charset="0"/>
          </a:endParaRPr>
        </a:p>
      </dgm:t>
    </dgm:pt>
    <dgm:pt modelId="{E548AFD7-377B-4101-9504-4CAC0AC89569}">
      <dgm:prSet phldrT="[Текст]"/>
      <dgm:spPr/>
      <dgm:t>
        <a:bodyPr/>
        <a:lstStyle/>
        <a:p>
          <a:r>
            <a:rPr lang="ru-RU" b="1" smtClean="0">
              <a:latin typeface="AnastasiaScript" panose="02000505070000020002" pitchFamily="2" charset="0"/>
            </a:rPr>
            <a:t>прочитать  предисловие </a:t>
          </a:r>
          <a:endParaRPr lang="ru-RU" b="1" dirty="0">
            <a:latin typeface="AnastasiaScript" panose="02000505070000020002" pitchFamily="2" charset="0"/>
          </a:endParaRPr>
        </a:p>
      </dgm:t>
    </dgm:pt>
    <dgm:pt modelId="{871476A6-06D5-4BFD-991A-24CB04F36AA2}" type="parTrans" cxnId="{0E0AC5BB-E5F1-488F-8F05-0E49DBF449DD}">
      <dgm:prSet/>
      <dgm:spPr/>
      <dgm:t>
        <a:bodyPr/>
        <a:lstStyle/>
        <a:p>
          <a:endParaRPr lang="ru-RU" b="1">
            <a:latin typeface="AnastasiaScript" panose="02000505070000020002" pitchFamily="2" charset="0"/>
          </a:endParaRPr>
        </a:p>
      </dgm:t>
    </dgm:pt>
    <dgm:pt modelId="{E04FE705-BBD3-4B32-9EA8-6DBA8663621E}" type="sibTrans" cxnId="{0E0AC5BB-E5F1-488F-8F05-0E49DBF449DD}">
      <dgm:prSet/>
      <dgm:spPr/>
      <dgm:t>
        <a:bodyPr/>
        <a:lstStyle/>
        <a:p>
          <a:endParaRPr lang="ru-RU" b="1">
            <a:latin typeface="AnastasiaScript" panose="02000505070000020002" pitchFamily="2" charset="0"/>
          </a:endParaRPr>
        </a:p>
      </dgm:t>
    </dgm:pt>
    <dgm:pt modelId="{26BCDBFB-8D23-42C9-8188-3D794352AAB2}" type="pres">
      <dgm:prSet presAssocID="{10EA4008-4A47-475E-BFF5-6EAE322E3D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1DA04F-ED55-47B3-9890-EFECDF9FA830}" type="pres">
      <dgm:prSet presAssocID="{7AB80642-906D-4F88-B6D5-0DF12433A1A9}" presName="composite" presStyleCnt="0"/>
      <dgm:spPr/>
      <dgm:t>
        <a:bodyPr/>
        <a:lstStyle/>
        <a:p>
          <a:endParaRPr lang="ru-RU"/>
        </a:p>
      </dgm:t>
    </dgm:pt>
    <dgm:pt modelId="{B2925125-4D22-4C2F-8559-641C889C804B}" type="pres">
      <dgm:prSet presAssocID="{7AB80642-906D-4F88-B6D5-0DF12433A1A9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95906-E46F-4403-8ADD-3E47BDBA4F8B}" type="pres">
      <dgm:prSet presAssocID="{7AB80642-906D-4F88-B6D5-0DF12433A1A9}" presName="rect2" presStyleLbl="fgImgPlace1" presStyleIdx="0" presStyleCnt="4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A5D9A39-28F7-423E-9143-53FE789331BA}" type="pres">
      <dgm:prSet presAssocID="{15BAFF5B-5ADF-432E-AFA9-CD121F07DF40}" presName="sibTrans" presStyleCnt="0"/>
      <dgm:spPr/>
      <dgm:t>
        <a:bodyPr/>
        <a:lstStyle/>
        <a:p>
          <a:endParaRPr lang="ru-RU"/>
        </a:p>
      </dgm:t>
    </dgm:pt>
    <dgm:pt modelId="{3925ADFE-8A32-4CFA-9BE6-98A661BDA129}" type="pres">
      <dgm:prSet presAssocID="{7D9188FB-C8CE-431F-A6EC-F7C0062A5E42}" presName="composite" presStyleCnt="0"/>
      <dgm:spPr/>
      <dgm:t>
        <a:bodyPr/>
        <a:lstStyle/>
        <a:p>
          <a:endParaRPr lang="ru-RU"/>
        </a:p>
      </dgm:t>
    </dgm:pt>
    <dgm:pt modelId="{BA8A0FDD-AE43-446F-95AB-F7F49FF1E9AF}" type="pres">
      <dgm:prSet presAssocID="{7D9188FB-C8CE-431F-A6EC-F7C0062A5E42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0937E-E9E1-4293-8101-69E5815CD5B8}" type="pres">
      <dgm:prSet presAssocID="{7D9188FB-C8CE-431F-A6EC-F7C0062A5E42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B07E43AA-D7CE-4763-9674-93B36D627362}" type="pres">
      <dgm:prSet presAssocID="{647AD502-4C06-42B5-80CF-AD57D9489439}" presName="sibTrans" presStyleCnt="0"/>
      <dgm:spPr/>
      <dgm:t>
        <a:bodyPr/>
        <a:lstStyle/>
        <a:p>
          <a:endParaRPr lang="ru-RU"/>
        </a:p>
      </dgm:t>
    </dgm:pt>
    <dgm:pt modelId="{6AFE681E-4846-44F2-BEF7-7EE9442D333B}" type="pres">
      <dgm:prSet presAssocID="{0E677F23-B515-4310-BBB8-1A3AF468F795}" presName="composite" presStyleCnt="0"/>
      <dgm:spPr/>
      <dgm:t>
        <a:bodyPr/>
        <a:lstStyle/>
        <a:p>
          <a:endParaRPr lang="ru-RU"/>
        </a:p>
      </dgm:t>
    </dgm:pt>
    <dgm:pt modelId="{D343A72F-54A8-45C0-82E2-1ECA556C8E60}" type="pres">
      <dgm:prSet presAssocID="{0E677F23-B515-4310-BBB8-1A3AF468F795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9F26FF-0357-4106-9B16-42A214752A90}" type="pres">
      <dgm:prSet presAssocID="{0E677F23-B515-4310-BBB8-1A3AF468F795}" presName="rect2" presStyleLbl="fgImgPlace1" presStyleIdx="2" presStyleCnt="4" custScaleX="113373" custScaleY="9569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9F1D90BF-F281-42B1-B649-9030097DDB09}" type="pres">
      <dgm:prSet presAssocID="{6F146D56-AD1D-4239-AE55-CC28840EA1FE}" presName="sibTrans" presStyleCnt="0"/>
      <dgm:spPr/>
      <dgm:t>
        <a:bodyPr/>
        <a:lstStyle/>
        <a:p>
          <a:endParaRPr lang="ru-RU"/>
        </a:p>
      </dgm:t>
    </dgm:pt>
    <dgm:pt modelId="{29658330-6AE2-44F5-9E3B-8F63508E7D76}" type="pres">
      <dgm:prSet presAssocID="{E548AFD7-377B-4101-9504-4CAC0AC89569}" presName="composite" presStyleCnt="0"/>
      <dgm:spPr/>
      <dgm:t>
        <a:bodyPr/>
        <a:lstStyle/>
        <a:p>
          <a:endParaRPr lang="ru-RU"/>
        </a:p>
      </dgm:t>
    </dgm:pt>
    <dgm:pt modelId="{600301BF-D653-4640-ACA9-2CA42F4BA6E1}" type="pres">
      <dgm:prSet presAssocID="{E548AFD7-377B-4101-9504-4CAC0AC89569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471DF-359B-4549-A7BC-4D4A9B4C423A}" type="pres">
      <dgm:prSet presAssocID="{E548AFD7-377B-4101-9504-4CAC0AC89569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ru-RU"/>
        </a:p>
      </dgm:t>
    </dgm:pt>
  </dgm:ptLst>
  <dgm:cxnLst>
    <dgm:cxn modelId="{0450B479-28EB-45AB-BC16-E8694A3A8F56}" srcId="{10EA4008-4A47-475E-BFF5-6EAE322E3DAE}" destId="{7D9188FB-C8CE-431F-A6EC-F7C0062A5E42}" srcOrd="1" destOrd="0" parTransId="{50332D80-DE1A-40CD-8B82-BC5DB1F7FB18}" sibTransId="{647AD502-4C06-42B5-80CF-AD57D9489439}"/>
    <dgm:cxn modelId="{1D80F6DE-092D-4D75-A041-F7D60708EFBF}" type="presOf" srcId="{E548AFD7-377B-4101-9504-4CAC0AC89569}" destId="{600301BF-D653-4640-ACA9-2CA42F4BA6E1}" srcOrd="0" destOrd="0" presId="urn:microsoft.com/office/officeart/2008/layout/PictureStrips"/>
    <dgm:cxn modelId="{343E22D2-D95C-4BAD-8940-A7A849E1A77F}" type="presOf" srcId="{7D9188FB-C8CE-431F-A6EC-F7C0062A5E42}" destId="{BA8A0FDD-AE43-446F-95AB-F7F49FF1E9AF}" srcOrd="0" destOrd="0" presId="urn:microsoft.com/office/officeart/2008/layout/PictureStrips"/>
    <dgm:cxn modelId="{36557F6C-E87F-4C41-8455-923FDA24FE10}" type="presOf" srcId="{0E677F23-B515-4310-BBB8-1A3AF468F795}" destId="{D343A72F-54A8-45C0-82E2-1ECA556C8E60}" srcOrd="0" destOrd="0" presId="urn:microsoft.com/office/officeart/2008/layout/PictureStrips"/>
    <dgm:cxn modelId="{0E0AC5BB-E5F1-488F-8F05-0E49DBF449DD}" srcId="{10EA4008-4A47-475E-BFF5-6EAE322E3DAE}" destId="{E548AFD7-377B-4101-9504-4CAC0AC89569}" srcOrd="3" destOrd="0" parTransId="{871476A6-06D5-4BFD-991A-24CB04F36AA2}" sibTransId="{E04FE705-BBD3-4B32-9EA8-6DBA8663621E}"/>
    <dgm:cxn modelId="{11975521-BEDD-4B0C-B56E-97FCEF9120DC}" type="presOf" srcId="{10EA4008-4A47-475E-BFF5-6EAE322E3DAE}" destId="{26BCDBFB-8D23-42C9-8188-3D794352AAB2}" srcOrd="0" destOrd="0" presId="urn:microsoft.com/office/officeart/2008/layout/PictureStrips"/>
    <dgm:cxn modelId="{7D6991DB-1838-4CF0-8A98-E36222506A90}" type="presOf" srcId="{7AB80642-906D-4F88-B6D5-0DF12433A1A9}" destId="{B2925125-4D22-4C2F-8559-641C889C804B}" srcOrd="0" destOrd="0" presId="urn:microsoft.com/office/officeart/2008/layout/PictureStrips"/>
    <dgm:cxn modelId="{F082451C-9829-4E63-B3FC-8ADC326DFA55}" srcId="{10EA4008-4A47-475E-BFF5-6EAE322E3DAE}" destId="{7AB80642-906D-4F88-B6D5-0DF12433A1A9}" srcOrd="0" destOrd="0" parTransId="{1AC76895-10E4-41ED-9FB9-B397B48C6E7B}" sibTransId="{15BAFF5B-5ADF-432E-AFA9-CD121F07DF40}"/>
    <dgm:cxn modelId="{FF4D3015-2531-4A14-AA30-6C4F3053B22F}" srcId="{10EA4008-4A47-475E-BFF5-6EAE322E3DAE}" destId="{0E677F23-B515-4310-BBB8-1A3AF468F795}" srcOrd="2" destOrd="0" parTransId="{F9AD35E6-2B12-497C-B331-141B104E80A8}" sibTransId="{6F146D56-AD1D-4239-AE55-CC28840EA1FE}"/>
    <dgm:cxn modelId="{328AE2E1-E74A-4192-95BD-AB27D8A7EC2D}" type="presParOf" srcId="{26BCDBFB-8D23-42C9-8188-3D794352AAB2}" destId="{CA1DA04F-ED55-47B3-9890-EFECDF9FA830}" srcOrd="0" destOrd="0" presId="urn:microsoft.com/office/officeart/2008/layout/PictureStrips"/>
    <dgm:cxn modelId="{01F2F503-3D51-4298-89A0-AC5B3A17944B}" type="presParOf" srcId="{CA1DA04F-ED55-47B3-9890-EFECDF9FA830}" destId="{B2925125-4D22-4C2F-8559-641C889C804B}" srcOrd="0" destOrd="0" presId="urn:microsoft.com/office/officeart/2008/layout/PictureStrips"/>
    <dgm:cxn modelId="{EEFEA72A-9025-42D9-A3B9-05E57AEB8462}" type="presParOf" srcId="{CA1DA04F-ED55-47B3-9890-EFECDF9FA830}" destId="{07195906-E46F-4403-8ADD-3E47BDBA4F8B}" srcOrd="1" destOrd="0" presId="urn:microsoft.com/office/officeart/2008/layout/PictureStrips"/>
    <dgm:cxn modelId="{43C28AEC-E912-4A9A-ADC3-1045B866D2C7}" type="presParOf" srcId="{26BCDBFB-8D23-42C9-8188-3D794352AAB2}" destId="{2A5D9A39-28F7-423E-9143-53FE789331BA}" srcOrd="1" destOrd="0" presId="urn:microsoft.com/office/officeart/2008/layout/PictureStrips"/>
    <dgm:cxn modelId="{3AAF056E-45F1-4C40-8646-8B1BD5AB3761}" type="presParOf" srcId="{26BCDBFB-8D23-42C9-8188-3D794352AAB2}" destId="{3925ADFE-8A32-4CFA-9BE6-98A661BDA129}" srcOrd="2" destOrd="0" presId="urn:microsoft.com/office/officeart/2008/layout/PictureStrips"/>
    <dgm:cxn modelId="{21C8BA92-22CD-40F3-9CCD-6A038A2A8AA8}" type="presParOf" srcId="{3925ADFE-8A32-4CFA-9BE6-98A661BDA129}" destId="{BA8A0FDD-AE43-446F-95AB-F7F49FF1E9AF}" srcOrd="0" destOrd="0" presId="urn:microsoft.com/office/officeart/2008/layout/PictureStrips"/>
    <dgm:cxn modelId="{E54C25FA-6606-484F-8249-E1EE517395A3}" type="presParOf" srcId="{3925ADFE-8A32-4CFA-9BE6-98A661BDA129}" destId="{4D60937E-E9E1-4293-8101-69E5815CD5B8}" srcOrd="1" destOrd="0" presId="urn:microsoft.com/office/officeart/2008/layout/PictureStrips"/>
    <dgm:cxn modelId="{5E620CDE-4E93-410D-AFAE-DFEBB798FD1F}" type="presParOf" srcId="{26BCDBFB-8D23-42C9-8188-3D794352AAB2}" destId="{B07E43AA-D7CE-4763-9674-93B36D627362}" srcOrd="3" destOrd="0" presId="urn:microsoft.com/office/officeart/2008/layout/PictureStrips"/>
    <dgm:cxn modelId="{4B1C7214-5C4C-4354-AE8D-5C11ED242746}" type="presParOf" srcId="{26BCDBFB-8D23-42C9-8188-3D794352AAB2}" destId="{6AFE681E-4846-44F2-BEF7-7EE9442D333B}" srcOrd="4" destOrd="0" presId="urn:microsoft.com/office/officeart/2008/layout/PictureStrips"/>
    <dgm:cxn modelId="{AB0B4426-2F0E-4CD7-8B04-B68FC6B66623}" type="presParOf" srcId="{6AFE681E-4846-44F2-BEF7-7EE9442D333B}" destId="{D343A72F-54A8-45C0-82E2-1ECA556C8E60}" srcOrd="0" destOrd="0" presId="urn:microsoft.com/office/officeart/2008/layout/PictureStrips"/>
    <dgm:cxn modelId="{9B155C55-8DE8-4EDB-B76F-79E6FBC38599}" type="presParOf" srcId="{6AFE681E-4846-44F2-BEF7-7EE9442D333B}" destId="{F49F26FF-0357-4106-9B16-42A214752A90}" srcOrd="1" destOrd="0" presId="urn:microsoft.com/office/officeart/2008/layout/PictureStrips"/>
    <dgm:cxn modelId="{2E1F7D00-5969-485A-B487-428A75356A77}" type="presParOf" srcId="{26BCDBFB-8D23-42C9-8188-3D794352AAB2}" destId="{9F1D90BF-F281-42B1-B649-9030097DDB09}" srcOrd="5" destOrd="0" presId="urn:microsoft.com/office/officeart/2008/layout/PictureStrips"/>
    <dgm:cxn modelId="{9299886B-1287-4659-8D4F-9CF6704F9CD9}" type="presParOf" srcId="{26BCDBFB-8D23-42C9-8188-3D794352AAB2}" destId="{29658330-6AE2-44F5-9E3B-8F63508E7D76}" srcOrd="6" destOrd="0" presId="urn:microsoft.com/office/officeart/2008/layout/PictureStrips"/>
    <dgm:cxn modelId="{BB229159-02B6-4102-9105-4E731270FD01}" type="presParOf" srcId="{29658330-6AE2-44F5-9E3B-8F63508E7D76}" destId="{600301BF-D653-4640-ACA9-2CA42F4BA6E1}" srcOrd="0" destOrd="0" presId="urn:microsoft.com/office/officeart/2008/layout/PictureStrips"/>
    <dgm:cxn modelId="{0C539B79-3FAB-437A-83A5-565FC9730C79}" type="presParOf" srcId="{29658330-6AE2-44F5-9E3B-8F63508E7D76}" destId="{5F6471DF-359B-4549-A7BC-4D4A9B4C423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E5045B-1B81-4924-BE5D-9BA12211C786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798C885-8577-4431-97DA-EBBABFB3B622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rgbClr val="FFFF00"/>
              </a:solidFill>
              <a:latin typeface="Arial Black" panose="020B0A04020102020204" pitchFamily="34" charset="0"/>
            </a:rPr>
            <a:t>Есть ли автор у энциклопедических изданий?</a:t>
          </a:r>
          <a:endParaRPr lang="ru-RU" b="1" dirty="0"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1370E19A-6EC3-45A2-94A2-521EC2900B24}" type="parTrans" cxnId="{E493571B-BC3E-4A25-AF4C-A3348C303C3F}">
      <dgm:prSet/>
      <dgm:spPr/>
      <dgm:t>
        <a:bodyPr/>
        <a:lstStyle/>
        <a:p>
          <a:pPr algn="ctr"/>
          <a:endParaRPr lang="ru-RU" b="1">
            <a:latin typeface="Arial Black" panose="020B0A04020102020204" pitchFamily="34" charset="0"/>
          </a:endParaRPr>
        </a:p>
      </dgm:t>
    </dgm:pt>
    <dgm:pt modelId="{790D56BF-387A-489C-A5EB-D14B972B2267}" type="sibTrans" cxnId="{E493571B-BC3E-4A25-AF4C-A3348C303C3F}">
      <dgm:prSet/>
      <dgm:spPr/>
      <dgm:t>
        <a:bodyPr/>
        <a:lstStyle/>
        <a:p>
          <a:pPr algn="ctr"/>
          <a:endParaRPr lang="ru-RU" b="1">
            <a:latin typeface="Arial Black" panose="020B0A04020102020204" pitchFamily="34" charset="0"/>
          </a:endParaRPr>
        </a:p>
      </dgm:t>
    </dgm:pt>
    <dgm:pt modelId="{B6ADB079-8A54-4E9E-B70C-D5707308ECC7}" type="pres">
      <dgm:prSet presAssocID="{74E5045B-1B81-4924-BE5D-9BA12211C7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B6020F5-DBD6-4FA2-8ABE-C099A8A56EB6}" type="pres">
      <dgm:prSet presAssocID="{74E5045B-1B81-4924-BE5D-9BA12211C786}" presName="Name1" presStyleCnt="0"/>
      <dgm:spPr/>
    </dgm:pt>
    <dgm:pt modelId="{E0E0F6DA-40DB-405D-AFAD-086539E96367}" type="pres">
      <dgm:prSet presAssocID="{74E5045B-1B81-4924-BE5D-9BA12211C786}" presName="cycle" presStyleCnt="0"/>
      <dgm:spPr/>
    </dgm:pt>
    <dgm:pt modelId="{43A89C33-5C42-4248-8A21-5ADB184CA78D}" type="pres">
      <dgm:prSet presAssocID="{74E5045B-1B81-4924-BE5D-9BA12211C786}" presName="srcNode" presStyleLbl="node1" presStyleIdx="0" presStyleCnt="1"/>
      <dgm:spPr/>
    </dgm:pt>
    <dgm:pt modelId="{9AF6896D-EDC4-4795-888C-D8C3B02364F1}" type="pres">
      <dgm:prSet presAssocID="{74E5045B-1B81-4924-BE5D-9BA12211C786}" presName="conn" presStyleLbl="parChTrans1D2" presStyleIdx="0" presStyleCnt="1"/>
      <dgm:spPr/>
      <dgm:t>
        <a:bodyPr/>
        <a:lstStyle/>
        <a:p>
          <a:endParaRPr lang="ru-RU"/>
        </a:p>
      </dgm:t>
    </dgm:pt>
    <dgm:pt modelId="{B3F56336-8756-452A-8FA4-979CE69CAD2E}" type="pres">
      <dgm:prSet presAssocID="{74E5045B-1B81-4924-BE5D-9BA12211C786}" presName="extraNode" presStyleLbl="node1" presStyleIdx="0" presStyleCnt="1"/>
      <dgm:spPr/>
    </dgm:pt>
    <dgm:pt modelId="{9A232092-D178-4FD6-B453-D487AE447D9A}" type="pres">
      <dgm:prSet presAssocID="{74E5045B-1B81-4924-BE5D-9BA12211C786}" presName="dstNode" presStyleLbl="node1" presStyleIdx="0" presStyleCnt="1"/>
      <dgm:spPr/>
    </dgm:pt>
    <dgm:pt modelId="{8E420DF2-DA56-4240-A41B-1C00B8DD9862}" type="pres">
      <dgm:prSet presAssocID="{C798C885-8577-4431-97DA-EBBABFB3B622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C99C7-FA72-4156-B396-7D87682BB005}" type="pres">
      <dgm:prSet presAssocID="{C798C885-8577-4431-97DA-EBBABFB3B622}" presName="accent_1" presStyleCnt="0"/>
      <dgm:spPr/>
    </dgm:pt>
    <dgm:pt modelId="{11A8660E-0284-42AD-AE35-2F0738B69B4A}" type="pres">
      <dgm:prSet presAssocID="{C798C885-8577-4431-97DA-EBBABFB3B622}" presName="accentRepeatNode" presStyleLbl="solidFgAcc1" presStyleIdx="0" presStyleCnt="1"/>
      <dgm:spPr>
        <a:blipFill dpi="0" rotWithShape="0">
          <a:blip xmlns:r="http://schemas.openxmlformats.org/officeDocument/2006/relationships" r:embed="rId1"/>
          <a:srcRect/>
          <a:stretch>
            <a:fillRect b="-9000"/>
          </a:stretch>
        </a:blipFill>
      </dgm:spPr>
    </dgm:pt>
  </dgm:ptLst>
  <dgm:cxnLst>
    <dgm:cxn modelId="{510DAF7D-B4B8-4908-9A9C-202B43FE35BF}" type="presOf" srcId="{790D56BF-387A-489C-A5EB-D14B972B2267}" destId="{9AF6896D-EDC4-4795-888C-D8C3B02364F1}" srcOrd="0" destOrd="0" presId="urn:microsoft.com/office/officeart/2008/layout/VerticalCurvedList"/>
    <dgm:cxn modelId="{94F45548-A4DA-4E1D-B9C6-BB3F03A7A575}" type="presOf" srcId="{C798C885-8577-4431-97DA-EBBABFB3B622}" destId="{8E420DF2-DA56-4240-A41B-1C00B8DD9862}" srcOrd="0" destOrd="0" presId="urn:microsoft.com/office/officeart/2008/layout/VerticalCurvedList"/>
    <dgm:cxn modelId="{103BA1DC-2808-4172-B38C-B5CA22CC27C1}" type="presOf" srcId="{74E5045B-1B81-4924-BE5D-9BA12211C786}" destId="{B6ADB079-8A54-4E9E-B70C-D5707308ECC7}" srcOrd="0" destOrd="0" presId="urn:microsoft.com/office/officeart/2008/layout/VerticalCurvedList"/>
    <dgm:cxn modelId="{E493571B-BC3E-4A25-AF4C-A3348C303C3F}" srcId="{74E5045B-1B81-4924-BE5D-9BA12211C786}" destId="{C798C885-8577-4431-97DA-EBBABFB3B622}" srcOrd="0" destOrd="0" parTransId="{1370E19A-6EC3-45A2-94A2-521EC2900B24}" sibTransId="{790D56BF-387A-489C-A5EB-D14B972B2267}"/>
    <dgm:cxn modelId="{824529CA-4585-4924-B064-CE7564BE6B57}" type="presParOf" srcId="{B6ADB079-8A54-4E9E-B70C-D5707308ECC7}" destId="{0B6020F5-DBD6-4FA2-8ABE-C099A8A56EB6}" srcOrd="0" destOrd="0" presId="urn:microsoft.com/office/officeart/2008/layout/VerticalCurvedList"/>
    <dgm:cxn modelId="{0C2C2D54-08F7-4613-801C-0EED767A4E61}" type="presParOf" srcId="{0B6020F5-DBD6-4FA2-8ABE-C099A8A56EB6}" destId="{E0E0F6DA-40DB-405D-AFAD-086539E96367}" srcOrd="0" destOrd="0" presId="urn:microsoft.com/office/officeart/2008/layout/VerticalCurvedList"/>
    <dgm:cxn modelId="{FD1E1CF5-9C52-443C-B6E0-1F3AF70431AC}" type="presParOf" srcId="{E0E0F6DA-40DB-405D-AFAD-086539E96367}" destId="{43A89C33-5C42-4248-8A21-5ADB184CA78D}" srcOrd="0" destOrd="0" presId="urn:microsoft.com/office/officeart/2008/layout/VerticalCurvedList"/>
    <dgm:cxn modelId="{0BC4564D-9166-4C75-B250-410920F8CA5C}" type="presParOf" srcId="{E0E0F6DA-40DB-405D-AFAD-086539E96367}" destId="{9AF6896D-EDC4-4795-888C-D8C3B02364F1}" srcOrd="1" destOrd="0" presId="urn:microsoft.com/office/officeart/2008/layout/VerticalCurvedList"/>
    <dgm:cxn modelId="{1F27AA7F-9795-45BC-8512-E16BECEB2CD0}" type="presParOf" srcId="{E0E0F6DA-40DB-405D-AFAD-086539E96367}" destId="{B3F56336-8756-452A-8FA4-979CE69CAD2E}" srcOrd="2" destOrd="0" presId="urn:microsoft.com/office/officeart/2008/layout/VerticalCurvedList"/>
    <dgm:cxn modelId="{2EB3ACCE-5190-440B-BA3D-A89FF6E6AEC5}" type="presParOf" srcId="{E0E0F6DA-40DB-405D-AFAD-086539E96367}" destId="{9A232092-D178-4FD6-B453-D487AE447D9A}" srcOrd="3" destOrd="0" presId="urn:microsoft.com/office/officeart/2008/layout/VerticalCurvedList"/>
    <dgm:cxn modelId="{4AB39D18-C632-4668-88BF-67CE085F0795}" type="presParOf" srcId="{0B6020F5-DBD6-4FA2-8ABE-C099A8A56EB6}" destId="{8E420DF2-DA56-4240-A41B-1C00B8DD9862}" srcOrd="1" destOrd="0" presId="urn:microsoft.com/office/officeart/2008/layout/VerticalCurvedList"/>
    <dgm:cxn modelId="{8FEB9938-D723-4C47-8DF1-2FC7B5981D93}" type="presParOf" srcId="{0B6020F5-DBD6-4FA2-8ABE-C099A8A56EB6}" destId="{FA0C99C7-FA72-4156-B396-7D87682BB005}" srcOrd="2" destOrd="0" presId="urn:microsoft.com/office/officeart/2008/layout/VerticalCurvedList"/>
    <dgm:cxn modelId="{87978412-C60D-415B-B188-8E1000EA42F4}" type="presParOf" srcId="{FA0C99C7-FA72-4156-B396-7D87682BB005}" destId="{11A8660E-0284-42AD-AE35-2F0738B69B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BCEDAB-5C82-4C73-BEFF-BDBF4479D76D}" type="doc">
      <dgm:prSet loTypeId="urn:microsoft.com/office/officeart/2008/layout/PictureStrips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38309BE7-4B1D-4C59-935D-FC40249B1C8F}">
      <dgm:prSet phldrT="[Текст]"/>
      <dgm:spPr/>
      <dgm:t>
        <a:bodyPr/>
        <a:lstStyle/>
        <a:p>
          <a:pPr algn="ctr"/>
          <a:r>
            <a:rPr lang="ru-RU" b="1" dirty="0" smtClean="0"/>
            <a:t>Какая информация была ранее неизвестной для вас?</a:t>
          </a:r>
          <a:endParaRPr lang="ru-RU" b="1" dirty="0"/>
        </a:p>
      </dgm:t>
    </dgm:pt>
    <dgm:pt modelId="{BB2264B4-5FB9-4FAF-A988-A4FA54416C03}" type="parTrans" cxnId="{51A5814F-CE1B-4BCF-A31E-51EE4F0985FA}">
      <dgm:prSet/>
      <dgm:spPr/>
      <dgm:t>
        <a:bodyPr/>
        <a:lstStyle/>
        <a:p>
          <a:pPr algn="ctr"/>
          <a:endParaRPr lang="ru-RU" b="1"/>
        </a:p>
      </dgm:t>
    </dgm:pt>
    <dgm:pt modelId="{D782134F-2627-400D-B31E-C6FEDBB03FB6}" type="sibTrans" cxnId="{51A5814F-CE1B-4BCF-A31E-51EE4F0985FA}">
      <dgm:prSet/>
      <dgm:spPr/>
      <dgm:t>
        <a:bodyPr/>
        <a:lstStyle/>
        <a:p>
          <a:pPr algn="ctr"/>
          <a:endParaRPr lang="ru-RU" b="1"/>
        </a:p>
      </dgm:t>
    </dgm:pt>
    <dgm:pt modelId="{2CD6988C-A846-4FB3-9D7A-2447831BAFF4}">
      <dgm:prSet phldrT="[Текст]"/>
      <dgm:spPr/>
      <dgm:t>
        <a:bodyPr/>
        <a:lstStyle/>
        <a:p>
          <a:pPr algn="ctr"/>
          <a:r>
            <a:rPr lang="ru-RU" b="1" dirty="0" smtClean="0"/>
            <a:t>О чём эта статья?</a:t>
          </a:r>
          <a:endParaRPr lang="ru-RU" b="1" dirty="0"/>
        </a:p>
      </dgm:t>
    </dgm:pt>
    <dgm:pt modelId="{23AE309A-F0F4-4FE0-A4DB-26FF584C9EAD}" type="parTrans" cxnId="{805F088D-B476-41E0-B163-7D8FA124A12D}">
      <dgm:prSet/>
      <dgm:spPr/>
      <dgm:t>
        <a:bodyPr/>
        <a:lstStyle/>
        <a:p>
          <a:pPr algn="ctr"/>
          <a:endParaRPr lang="ru-RU" b="1"/>
        </a:p>
      </dgm:t>
    </dgm:pt>
    <dgm:pt modelId="{509E2438-F5A3-480C-AB7A-A19EDF497EA7}" type="sibTrans" cxnId="{805F088D-B476-41E0-B163-7D8FA124A12D}">
      <dgm:prSet/>
      <dgm:spPr/>
      <dgm:t>
        <a:bodyPr/>
        <a:lstStyle/>
        <a:p>
          <a:pPr algn="ctr"/>
          <a:endParaRPr lang="ru-RU" b="1"/>
        </a:p>
      </dgm:t>
    </dgm:pt>
    <dgm:pt modelId="{EAF8DD84-A19F-4E61-880A-46698E81E76A}" type="pres">
      <dgm:prSet presAssocID="{BEBCEDAB-5C82-4C73-BEFF-BDBF4479D7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C84CEA-9C84-4225-B19C-3E9792DCE73E}" type="pres">
      <dgm:prSet presAssocID="{2CD6988C-A846-4FB3-9D7A-2447831BAFF4}" presName="composite" presStyleCnt="0"/>
      <dgm:spPr/>
    </dgm:pt>
    <dgm:pt modelId="{18BA04C5-3CBD-41A8-A410-60DF8BACBFCA}" type="pres">
      <dgm:prSet presAssocID="{2CD6988C-A846-4FB3-9D7A-2447831BAFF4}" presName="rect1" presStyleLbl="tr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6E0AA-C369-47CB-BAF3-F9C12207C70C}" type="pres">
      <dgm:prSet presAssocID="{2CD6988C-A846-4FB3-9D7A-2447831BAFF4}" presName="rect2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1E5D4A5A-EE26-4F5B-9BB0-85471D6392B7}" type="pres">
      <dgm:prSet presAssocID="{509E2438-F5A3-480C-AB7A-A19EDF497EA7}" presName="sibTrans" presStyleCnt="0"/>
      <dgm:spPr/>
    </dgm:pt>
    <dgm:pt modelId="{F6FA1FA2-A24D-4660-945F-7D4797E72082}" type="pres">
      <dgm:prSet presAssocID="{38309BE7-4B1D-4C59-935D-FC40249B1C8F}" presName="composite" presStyleCnt="0"/>
      <dgm:spPr/>
    </dgm:pt>
    <dgm:pt modelId="{9782D7EF-834B-4627-B9BA-E9BD6FE64149}" type="pres">
      <dgm:prSet presAssocID="{38309BE7-4B1D-4C59-935D-FC40249B1C8F}" presName="rect1" presStyleLbl="tr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3C6DB-2D0D-42FF-B4FF-00FD15DC7CFD}" type="pres">
      <dgm:prSet presAssocID="{38309BE7-4B1D-4C59-935D-FC40249B1C8F}" presName="rect2" presStyleLbl="fgImgPlace1" presStyleIdx="1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</dgm:ptLst>
  <dgm:cxnLst>
    <dgm:cxn modelId="{805F088D-B476-41E0-B163-7D8FA124A12D}" srcId="{BEBCEDAB-5C82-4C73-BEFF-BDBF4479D76D}" destId="{2CD6988C-A846-4FB3-9D7A-2447831BAFF4}" srcOrd="0" destOrd="0" parTransId="{23AE309A-F0F4-4FE0-A4DB-26FF584C9EAD}" sibTransId="{509E2438-F5A3-480C-AB7A-A19EDF497EA7}"/>
    <dgm:cxn modelId="{C87D4B08-7D81-4D52-8FF6-3B7F9AC0C6E2}" type="presOf" srcId="{BEBCEDAB-5C82-4C73-BEFF-BDBF4479D76D}" destId="{EAF8DD84-A19F-4E61-880A-46698E81E76A}" srcOrd="0" destOrd="0" presId="urn:microsoft.com/office/officeart/2008/layout/PictureStrips"/>
    <dgm:cxn modelId="{04197555-0626-4817-AD95-244CAF8E27E1}" type="presOf" srcId="{38309BE7-4B1D-4C59-935D-FC40249B1C8F}" destId="{9782D7EF-834B-4627-B9BA-E9BD6FE64149}" srcOrd="0" destOrd="0" presId="urn:microsoft.com/office/officeart/2008/layout/PictureStrips"/>
    <dgm:cxn modelId="{51A5814F-CE1B-4BCF-A31E-51EE4F0985FA}" srcId="{BEBCEDAB-5C82-4C73-BEFF-BDBF4479D76D}" destId="{38309BE7-4B1D-4C59-935D-FC40249B1C8F}" srcOrd="1" destOrd="0" parTransId="{BB2264B4-5FB9-4FAF-A988-A4FA54416C03}" sibTransId="{D782134F-2627-400D-B31E-C6FEDBB03FB6}"/>
    <dgm:cxn modelId="{7023EA8D-9E45-4882-BDFC-B20FD93A7858}" type="presOf" srcId="{2CD6988C-A846-4FB3-9D7A-2447831BAFF4}" destId="{18BA04C5-3CBD-41A8-A410-60DF8BACBFCA}" srcOrd="0" destOrd="0" presId="urn:microsoft.com/office/officeart/2008/layout/PictureStrips"/>
    <dgm:cxn modelId="{C6B0082B-0DF1-4B47-ABC9-217955E65ADB}" type="presParOf" srcId="{EAF8DD84-A19F-4E61-880A-46698E81E76A}" destId="{27C84CEA-9C84-4225-B19C-3E9792DCE73E}" srcOrd="0" destOrd="0" presId="urn:microsoft.com/office/officeart/2008/layout/PictureStrips"/>
    <dgm:cxn modelId="{F78BA4C9-FC28-4F84-AB2A-009A353E8B7A}" type="presParOf" srcId="{27C84CEA-9C84-4225-B19C-3E9792DCE73E}" destId="{18BA04C5-3CBD-41A8-A410-60DF8BACBFCA}" srcOrd="0" destOrd="0" presId="urn:microsoft.com/office/officeart/2008/layout/PictureStrips"/>
    <dgm:cxn modelId="{2A3A9A7D-C9A3-4134-8524-ECB0B9778BD9}" type="presParOf" srcId="{27C84CEA-9C84-4225-B19C-3E9792DCE73E}" destId="{8A96E0AA-C369-47CB-BAF3-F9C12207C70C}" srcOrd="1" destOrd="0" presId="urn:microsoft.com/office/officeart/2008/layout/PictureStrips"/>
    <dgm:cxn modelId="{EE99224C-4B55-4A94-90E5-68BA63671C7A}" type="presParOf" srcId="{EAF8DD84-A19F-4E61-880A-46698E81E76A}" destId="{1E5D4A5A-EE26-4F5B-9BB0-85471D6392B7}" srcOrd="1" destOrd="0" presId="urn:microsoft.com/office/officeart/2008/layout/PictureStrips"/>
    <dgm:cxn modelId="{BBCE6FCF-4D6F-414C-B0EB-9E6950E4F331}" type="presParOf" srcId="{EAF8DD84-A19F-4E61-880A-46698E81E76A}" destId="{F6FA1FA2-A24D-4660-945F-7D4797E72082}" srcOrd="2" destOrd="0" presId="urn:microsoft.com/office/officeart/2008/layout/PictureStrips"/>
    <dgm:cxn modelId="{037AC51E-6EA1-4BD6-AADD-50C7EBF67D37}" type="presParOf" srcId="{F6FA1FA2-A24D-4660-945F-7D4797E72082}" destId="{9782D7EF-834B-4627-B9BA-E9BD6FE64149}" srcOrd="0" destOrd="0" presId="urn:microsoft.com/office/officeart/2008/layout/PictureStrips"/>
    <dgm:cxn modelId="{1BF7683F-4402-4525-8768-FF8575E262F6}" type="presParOf" srcId="{F6FA1FA2-A24D-4660-945F-7D4797E72082}" destId="{44D3C6DB-2D0D-42FF-B4FF-00FD15DC7CF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790B77-0B66-4879-A8EC-5468A3F59B2A}" type="doc">
      <dgm:prSet loTypeId="urn:microsoft.com/office/officeart/2005/8/layout/arrow1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294A84-A3E6-4C58-8803-D6A318D00CC8}">
      <dgm:prSet phldrT="[Текст]"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ЭНЦИКЛОПЕДИИ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D96256-3C80-4AC9-8FCA-79A5B793A489}" type="parTrans" cxnId="{0909E55A-3330-4D79-94F5-8B5AC40BB5F3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50062-1A72-421B-B329-70125EF097BD}" type="sibTrans" cxnId="{0909E55A-3330-4D79-94F5-8B5AC40BB5F3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9A9E67-699D-4451-B781-AC17FDA45C6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ХУДОЖЕСТВЕННЫЕ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ПРОИЗВЕДЕНИЯ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21E6D3-4ACC-4849-9D4D-CC055C05E78D}" type="parTrans" cxnId="{DC4F38DD-7C4B-4A3A-9D4A-DA81639070FB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77A499-F451-47F3-8084-3F0A35804021}" type="sibTrans" cxnId="{DC4F38DD-7C4B-4A3A-9D4A-DA81639070FB}">
      <dgm:prSet/>
      <dgm:spPr/>
      <dgm:t>
        <a:bodyPr/>
        <a:lstStyle/>
        <a:p>
          <a:endParaRPr lang="ru-RU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512325-5EE5-4161-BF44-D57D0BCB7922}" type="pres">
      <dgm:prSet presAssocID="{1F790B77-0B66-4879-A8EC-5468A3F59B2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ADAF7E-5EAC-43C3-87B0-C38BDFF4A085}" type="pres">
      <dgm:prSet presAssocID="{BE294A84-A3E6-4C58-8803-D6A318D00CC8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2183B-9ECA-4CCB-B1DB-74D52456FBCE}" type="pres">
      <dgm:prSet presAssocID="{169A9E67-699D-4451-B781-AC17FDA45C6A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BDCDBA-FC76-47B1-9E79-5DAE6934FCD3}" type="presOf" srcId="{BE294A84-A3E6-4C58-8803-D6A318D00CC8}" destId="{C9ADAF7E-5EAC-43C3-87B0-C38BDFF4A085}" srcOrd="0" destOrd="0" presId="urn:microsoft.com/office/officeart/2005/8/layout/arrow1"/>
    <dgm:cxn modelId="{E9BF26F9-1B31-4D5C-B78F-7AE9CC17C42B}" type="presOf" srcId="{169A9E67-699D-4451-B781-AC17FDA45C6A}" destId="{B2A2183B-9ECA-4CCB-B1DB-74D52456FBCE}" srcOrd="0" destOrd="0" presId="urn:microsoft.com/office/officeart/2005/8/layout/arrow1"/>
    <dgm:cxn modelId="{0909E55A-3330-4D79-94F5-8B5AC40BB5F3}" srcId="{1F790B77-0B66-4879-A8EC-5468A3F59B2A}" destId="{BE294A84-A3E6-4C58-8803-D6A318D00CC8}" srcOrd="0" destOrd="0" parTransId="{48D96256-3C80-4AC9-8FCA-79A5B793A489}" sibTransId="{F3D50062-1A72-421B-B329-70125EF097BD}"/>
    <dgm:cxn modelId="{DC4F38DD-7C4B-4A3A-9D4A-DA81639070FB}" srcId="{1F790B77-0B66-4879-A8EC-5468A3F59B2A}" destId="{169A9E67-699D-4451-B781-AC17FDA45C6A}" srcOrd="1" destOrd="0" parTransId="{6321E6D3-4ACC-4849-9D4D-CC055C05E78D}" sibTransId="{6777A499-F451-47F3-8084-3F0A35804021}"/>
    <dgm:cxn modelId="{39243888-8335-4D04-802C-A7B66BD62638}" type="presOf" srcId="{1F790B77-0B66-4879-A8EC-5468A3F59B2A}" destId="{6D512325-5EE5-4161-BF44-D57D0BCB7922}" srcOrd="0" destOrd="0" presId="urn:microsoft.com/office/officeart/2005/8/layout/arrow1"/>
    <dgm:cxn modelId="{F768DA78-4415-4093-A027-FFDF6FC6ADAB}" type="presParOf" srcId="{6D512325-5EE5-4161-BF44-D57D0BCB7922}" destId="{C9ADAF7E-5EAC-43C3-87B0-C38BDFF4A085}" srcOrd="0" destOrd="0" presId="urn:microsoft.com/office/officeart/2005/8/layout/arrow1"/>
    <dgm:cxn modelId="{C16E0350-47ED-4064-AF54-41F9C5952132}" type="presParOf" srcId="{6D512325-5EE5-4161-BF44-D57D0BCB7922}" destId="{B2A2183B-9ECA-4CCB-B1DB-74D52456FBCE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1235CD3-7A20-4B59-A3BC-095A2983E10C}" type="doc">
      <dgm:prSet loTypeId="urn:microsoft.com/office/officeart/2005/8/layout/v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40172A1-0ED4-4D39-80B0-00E6FB22969F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Энциклопедия – это книга, с подробной информацией о каком–</a:t>
          </a:r>
          <a:r>
            <a:rPr lang="ru-RU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нибудь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факте.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DAB6F-7E6B-4D50-B0C7-BFC94387ACDE}" type="parTrans" cxnId="{420DC685-BAF5-46CF-8287-F51144D404CF}">
      <dgm:prSet/>
      <dgm:spPr/>
      <dgm:t>
        <a:bodyPr/>
        <a:lstStyle/>
        <a:p>
          <a:pPr algn="ctr"/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0AD72C-968E-46F2-BBDB-B8A3A14E63F8}" type="sibTrans" cxnId="{420DC685-BAF5-46CF-8287-F51144D404CF}">
      <dgm:prSet/>
      <dgm:spPr/>
      <dgm:t>
        <a:bodyPr/>
        <a:lstStyle/>
        <a:p>
          <a:pPr algn="ctr"/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3122-4393-48B6-BC95-71AB3D7C007D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Энциклопедии отличаются от художественных произведений тем, что написаны в виде информационных или научных статей, в них используются специальные слова и термины.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E7335-3EEA-4F9D-983E-3485305AF73D}" type="parTrans" cxnId="{A6CEE28D-CF9C-4CB6-BC69-CFCF904B5098}">
      <dgm:prSet/>
      <dgm:spPr/>
      <dgm:t>
        <a:bodyPr/>
        <a:lstStyle/>
        <a:p>
          <a:pPr algn="ctr"/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9A2BE9-F4C2-4403-9895-F3D0688622C5}" type="sibTrans" cxnId="{A6CEE28D-CF9C-4CB6-BC69-CFCF904B5098}">
      <dgm:prSet/>
      <dgm:spPr/>
      <dgm:t>
        <a:bodyPr/>
        <a:lstStyle/>
        <a:p>
          <a:pPr algn="ctr"/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3B8629-A1F9-4A62-9327-89AA2052EE22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энциклопедии информация должна излагаться кратко, чётко, понятно.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09BEAA-ACF9-4B68-A64C-9A1B62F93498}" type="parTrans" cxnId="{24A6341C-6B3E-4DB5-B8D7-6FEC217E666E}">
      <dgm:prSet/>
      <dgm:spPr/>
      <dgm:t>
        <a:bodyPr/>
        <a:lstStyle/>
        <a:p>
          <a:pPr algn="ctr"/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7E6B75-3AF9-4B50-B9C3-9FC4798AE48A}" type="sibTrans" cxnId="{24A6341C-6B3E-4DB5-B8D7-6FEC217E666E}">
      <dgm:prSet/>
      <dgm:spPr/>
      <dgm:t>
        <a:bodyPr/>
        <a:lstStyle/>
        <a:p>
          <a:pPr algn="ctr"/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073C64-8FC4-4F6D-88D1-27AA0A485799}" type="pres">
      <dgm:prSet presAssocID="{B1235CD3-7A20-4B59-A3BC-095A2983E1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0288E8-0C3B-46B4-8869-03300D7D405D}" type="pres">
      <dgm:prSet presAssocID="{D40172A1-0ED4-4D39-80B0-00E6FB22969F}" presName="parentText" presStyleLbl="node1" presStyleIdx="0" presStyleCnt="3" custScaleY="360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2629E-67AB-47FA-8E9A-9F9BC66FF05C}" type="pres">
      <dgm:prSet presAssocID="{A60AD72C-968E-46F2-BBDB-B8A3A14E63F8}" presName="spacer" presStyleCnt="0"/>
      <dgm:spPr/>
    </dgm:pt>
    <dgm:pt modelId="{0F9BBE57-BC74-41F2-904F-2A5951543D6F}" type="pres">
      <dgm:prSet presAssocID="{163B8629-A1F9-4A62-9327-89AA2052EE22}" presName="parentText" presStyleLbl="node1" presStyleIdx="1" presStyleCnt="3" custScaleY="500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0A3EC-8179-464D-872B-B97BD3E2A451}" type="pres">
      <dgm:prSet presAssocID="{837E6B75-3AF9-4B50-B9C3-9FC4798AE48A}" presName="spacer" presStyleCnt="0"/>
      <dgm:spPr/>
    </dgm:pt>
    <dgm:pt modelId="{8CBD4135-B680-4B81-9848-EE186AD66222}" type="pres">
      <dgm:prSet presAssocID="{32183122-4393-48B6-BC95-71AB3D7C007D}" presName="parentText" presStyleLbl="node1" presStyleIdx="2" presStyleCnt="3" custScaleY="602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506600-DC9A-4DC6-B841-BEB35F4A6BAB}" type="presOf" srcId="{32183122-4393-48B6-BC95-71AB3D7C007D}" destId="{8CBD4135-B680-4B81-9848-EE186AD66222}" srcOrd="0" destOrd="0" presId="urn:microsoft.com/office/officeart/2005/8/layout/vList2"/>
    <dgm:cxn modelId="{420DC685-BAF5-46CF-8287-F51144D404CF}" srcId="{B1235CD3-7A20-4B59-A3BC-095A2983E10C}" destId="{D40172A1-0ED4-4D39-80B0-00E6FB22969F}" srcOrd="0" destOrd="0" parTransId="{674DAB6F-7E6B-4D50-B0C7-BFC94387ACDE}" sibTransId="{A60AD72C-968E-46F2-BBDB-B8A3A14E63F8}"/>
    <dgm:cxn modelId="{93E35EF8-4BEA-43C0-8FD1-C6EFE596C43C}" type="presOf" srcId="{B1235CD3-7A20-4B59-A3BC-095A2983E10C}" destId="{FE073C64-8FC4-4F6D-88D1-27AA0A485799}" srcOrd="0" destOrd="0" presId="urn:microsoft.com/office/officeart/2005/8/layout/vList2"/>
    <dgm:cxn modelId="{62087D66-9843-4F73-9418-86C41FDF992E}" type="presOf" srcId="{D40172A1-0ED4-4D39-80B0-00E6FB22969F}" destId="{520288E8-0C3B-46B4-8869-03300D7D405D}" srcOrd="0" destOrd="0" presId="urn:microsoft.com/office/officeart/2005/8/layout/vList2"/>
    <dgm:cxn modelId="{24A6341C-6B3E-4DB5-B8D7-6FEC217E666E}" srcId="{B1235CD3-7A20-4B59-A3BC-095A2983E10C}" destId="{163B8629-A1F9-4A62-9327-89AA2052EE22}" srcOrd="1" destOrd="0" parTransId="{BC09BEAA-ACF9-4B68-A64C-9A1B62F93498}" sibTransId="{837E6B75-3AF9-4B50-B9C3-9FC4798AE48A}"/>
    <dgm:cxn modelId="{9EF30D4F-F091-4A86-806A-7FDEEFFBF749}" type="presOf" srcId="{163B8629-A1F9-4A62-9327-89AA2052EE22}" destId="{0F9BBE57-BC74-41F2-904F-2A5951543D6F}" srcOrd="0" destOrd="0" presId="urn:microsoft.com/office/officeart/2005/8/layout/vList2"/>
    <dgm:cxn modelId="{A6CEE28D-CF9C-4CB6-BC69-CFCF904B5098}" srcId="{B1235CD3-7A20-4B59-A3BC-095A2983E10C}" destId="{32183122-4393-48B6-BC95-71AB3D7C007D}" srcOrd="2" destOrd="0" parTransId="{F30E7335-3EEA-4F9D-983E-3485305AF73D}" sibTransId="{159A2BE9-F4C2-4403-9895-F3D0688622C5}"/>
    <dgm:cxn modelId="{4CA75DD6-86FD-4AE5-921A-34FA91DA8A50}" type="presParOf" srcId="{FE073C64-8FC4-4F6D-88D1-27AA0A485799}" destId="{520288E8-0C3B-46B4-8869-03300D7D405D}" srcOrd="0" destOrd="0" presId="urn:microsoft.com/office/officeart/2005/8/layout/vList2"/>
    <dgm:cxn modelId="{83773576-F425-4F15-9D72-44F9D7FD1F36}" type="presParOf" srcId="{FE073C64-8FC4-4F6D-88D1-27AA0A485799}" destId="{64B2629E-67AB-47FA-8E9A-9F9BC66FF05C}" srcOrd="1" destOrd="0" presId="urn:microsoft.com/office/officeart/2005/8/layout/vList2"/>
    <dgm:cxn modelId="{F0508141-A8DB-453E-B847-74769C1F4ABA}" type="presParOf" srcId="{FE073C64-8FC4-4F6D-88D1-27AA0A485799}" destId="{0F9BBE57-BC74-41F2-904F-2A5951543D6F}" srcOrd="2" destOrd="0" presId="urn:microsoft.com/office/officeart/2005/8/layout/vList2"/>
    <dgm:cxn modelId="{C88209A3-B32A-4503-9AD5-F193158947A6}" type="presParOf" srcId="{FE073C64-8FC4-4F6D-88D1-27AA0A485799}" destId="{1790A3EC-8179-464D-872B-B97BD3E2A451}" srcOrd="3" destOrd="0" presId="urn:microsoft.com/office/officeart/2005/8/layout/vList2"/>
    <dgm:cxn modelId="{F72716BE-C0CC-498C-BF30-636FB8655D8D}" type="presParOf" srcId="{FE073C64-8FC4-4F6D-88D1-27AA0A485799}" destId="{8CBD4135-B680-4B81-9848-EE186AD662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08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E39B0-9137-4217-9448-02FF45E38D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84194"/>
      </p:ext>
    </p:extLst>
  </p:cSld>
  <p:clrMapOvr>
    <a:masterClrMapping/>
  </p:clrMapOvr>
  <p:transition spd="med" advClick="0" advTm="5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8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5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7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9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4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30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99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11E63-6070-4CE6-BA13-09289B4D260A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5282-330C-4DA2-B815-4CE790C1C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8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image" Target="../media/image35.jpg"/><Relationship Id="rId7" Type="http://schemas.openxmlformats.org/officeDocument/2006/relationships/image" Target="../media/image52.jpeg"/><Relationship Id="rId12" Type="http://schemas.microsoft.com/office/2007/relationships/diagramDrawing" Target="../diagrams/drawing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diagramColors" Target="../diagrams/colors7.xml"/><Relationship Id="rId5" Type="http://schemas.openxmlformats.org/officeDocument/2006/relationships/image" Target="../media/image51.jpeg"/><Relationship Id="rId10" Type="http://schemas.openxmlformats.org/officeDocument/2006/relationships/diagramQuickStyle" Target="../diagrams/quickStyle7.xml"/><Relationship Id="rId4" Type="http://schemas.openxmlformats.org/officeDocument/2006/relationships/image" Target="../media/image50.jpg"/><Relationship Id="rId9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diagramData" Target="../diagrams/data8.xml"/><Relationship Id="rId12" Type="http://schemas.openxmlformats.org/officeDocument/2006/relationships/image" Target="../media/image59.jpeg"/><Relationship Id="rId2" Type="http://schemas.openxmlformats.org/officeDocument/2006/relationships/image" Target="../media/image54.png"/><Relationship Id="rId16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microsoft.com/office/2007/relationships/diagramDrawing" Target="../diagrams/drawing8.xml"/><Relationship Id="rId5" Type="http://schemas.openxmlformats.org/officeDocument/2006/relationships/image" Target="../media/image57.jpeg"/><Relationship Id="rId15" Type="http://schemas.openxmlformats.org/officeDocument/2006/relationships/image" Target="../media/image62.jpeg"/><Relationship Id="rId10" Type="http://schemas.openxmlformats.org/officeDocument/2006/relationships/diagramColors" Target="../diagrams/colors8.xml"/><Relationship Id="rId4" Type="http://schemas.openxmlformats.org/officeDocument/2006/relationships/image" Target="../media/image56.jpeg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1.gif"/><Relationship Id="rId7" Type="http://schemas.openxmlformats.org/officeDocument/2006/relationships/diagramColors" Target="../diagrams/colors9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7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7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5.gif"/><Relationship Id="rId4" Type="http://schemas.openxmlformats.org/officeDocument/2006/relationships/image" Target="../media/image11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3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9.jpeg"/><Relationship Id="rId4" Type="http://schemas.openxmlformats.org/officeDocument/2006/relationships/diagramData" Target="../diagrams/data5.xml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12" Type="http://schemas.openxmlformats.org/officeDocument/2006/relationships/image" Target="../media/image4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5.jpg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gif"/><Relationship Id="rId11" Type="http://schemas.openxmlformats.org/officeDocument/2006/relationships/image" Target="../media/image48.gif"/><Relationship Id="rId5" Type="http://schemas.openxmlformats.org/officeDocument/2006/relationships/image" Target="../media/image41.png"/><Relationship Id="rId10" Type="http://schemas.openxmlformats.org/officeDocument/2006/relationships/image" Target="../media/image47.gif"/><Relationship Id="rId4" Type="http://schemas.openxmlformats.org/officeDocument/2006/relationships/image" Target="../media/image42.jpeg"/><Relationship Id="rId9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4" y="1516138"/>
            <a:ext cx="5033905" cy="37675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66" y="1516138"/>
            <a:ext cx="3850734" cy="5314013"/>
          </a:xfrm>
          <a:prstGeom prst="rect">
            <a:avLst/>
          </a:prstGeom>
          <a:scene3d>
            <a:camera prst="orthographicFront">
              <a:rot lat="300000" lon="0" rev="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6048530"/>
            <a:ext cx="4631743" cy="7816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9427" y="404894"/>
            <a:ext cx="6900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УРОК-ИССЛЕДОВАНИЕ</a:t>
            </a:r>
            <a:endParaRPr lang="ru-RU" sz="5400" b="1" cap="none" spc="0" dirty="0"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138956" y="5893346"/>
            <a:ext cx="94802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6600">
                  <a:solidFill>
                    <a:srgbClr val="FFFF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ГУО «</a:t>
            </a:r>
            <a:r>
              <a:rPr lang="ru-RU" b="1" cap="none" spc="0" dirty="0" err="1" smtClean="0">
                <a:ln w="6600">
                  <a:solidFill>
                    <a:srgbClr val="FFFF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Хидринский</a:t>
            </a:r>
            <a:r>
              <a:rPr lang="ru-RU" b="1" cap="none" spc="0" dirty="0" smtClean="0">
                <a:ln w="6600">
                  <a:solidFill>
                    <a:srgbClr val="FFFF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 учебно-педагогический комплекс  ясли-сад - средняя школа» УЧИТЕЛЬ</a:t>
            </a:r>
            <a:r>
              <a:rPr lang="ru-RU" b="1" cap="none" spc="0" dirty="0" smtClean="0">
                <a:ln w="6600">
                  <a:solidFill>
                    <a:srgbClr val="FFFF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  <a:p>
            <a:pPr algn="ctr"/>
            <a:r>
              <a:rPr lang="ru-RU" b="1" dirty="0">
                <a:ln w="6600">
                  <a:solidFill>
                    <a:srgbClr val="FFFF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	</a:t>
            </a:r>
            <a:r>
              <a:rPr lang="ru-RU" b="1" dirty="0" err="1" smtClean="0">
                <a:ln w="6600">
                  <a:solidFill>
                    <a:srgbClr val="FFFF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Одровонж</a:t>
            </a:r>
            <a:r>
              <a:rPr lang="ru-RU" b="1" dirty="0" smtClean="0">
                <a:ln w="6600">
                  <a:solidFill>
                    <a:srgbClr val="FFFF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 Татьяна </a:t>
            </a:r>
            <a:r>
              <a:rPr lang="ru-RU" b="1" dirty="0" smtClean="0">
                <a:ln w="6600">
                  <a:solidFill>
                    <a:srgbClr val="FFFF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Фёдоровна</a:t>
            </a:r>
            <a:endParaRPr lang="ru-RU" b="1" cap="none" spc="0" dirty="0">
              <a:ln w="6600">
                <a:solidFill>
                  <a:srgbClr val="FFFF00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817123" y="1483408"/>
            <a:ext cx="8902912" cy="2036690"/>
          </a:xfrm>
          <a:prstGeom prst="foldedCorner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Monotype Corsiva" panose="03010101010201010101" pitchFamily="66" charset="0"/>
              </a:rPr>
              <a:t>«ЭНЦИКЛОПЕДИЧЕСКИЕ</a:t>
            </a:r>
          </a:p>
          <a:p>
            <a:pPr algn="ctr"/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Monotype Corsiva" panose="03010101010201010101" pitchFamily="66" charset="0"/>
              </a:rPr>
              <a:t>СЕРИИ КНИГ»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0906" y="3737225"/>
            <a:ext cx="1605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rgbClr val="FFFF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3 класс</a:t>
            </a:r>
            <a:endParaRPr lang="ru-RU" sz="3600" b="1" dirty="0">
              <a:ln w="6600">
                <a:solidFill>
                  <a:srgbClr val="FFFF00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7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99" y="213360"/>
            <a:ext cx="5379518" cy="664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36" y="5965743"/>
            <a:ext cx="4633364" cy="892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2" b="4788"/>
          <a:stretch/>
        </p:blipFill>
        <p:spPr>
          <a:xfrm>
            <a:off x="1770313" y="1962294"/>
            <a:ext cx="2121186" cy="31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45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8" y="444138"/>
            <a:ext cx="1988236" cy="24558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30" y="3788229"/>
            <a:ext cx="1792961" cy="2399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43" y="4458244"/>
            <a:ext cx="1811736" cy="2399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84" y="2651759"/>
            <a:ext cx="1868157" cy="2518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55" y="976183"/>
            <a:ext cx="2034811" cy="2934713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74881642"/>
              </p:ext>
            </p:extLst>
          </p:nvPr>
        </p:nvGraphicFramePr>
        <p:xfrm>
          <a:off x="1397725" y="33304"/>
          <a:ext cx="7929155" cy="334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8020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96E0AA-C369-47CB-BAF3-F9C12207C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8A96E0AA-C369-47CB-BAF3-F9C12207C7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BA04C5-3CBD-41A8-A410-60DF8BACB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graphicEl>
                                              <a:dgm id="{18BA04C5-3CBD-41A8-A410-60DF8BACB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4D3C6DB-2D0D-42FF-B4FF-00FD15DC7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44D3C6DB-2D0D-42FF-B4FF-00FD15DC7C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82D7EF-834B-4627-B9BA-E9BD6FE64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graphicEl>
                                              <a:dgm id="{9782D7EF-834B-4627-B9BA-E9BD6FE64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chudomama.com/purchases/uploads/932/695/c4882b634f499439792d6096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t="4492" r="20528" b="4830"/>
          <a:stretch/>
        </p:blipFill>
        <p:spPr bwMode="auto">
          <a:xfrm>
            <a:off x="9881874" y="96544"/>
            <a:ext cx="1801260" cy="275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oodforall.ru/gfatpimg.cgi?i=http://cdn2.top-shop.ru/76/b3/big_7e4ada4bcfc54262e34abee61e11b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16" y="4006761"/>
            <a:ext cx="1290847" cy="163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s3.goods.ozstatic.by/1000/284/449/10/10449284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45" y="4165940"/>
            <a:ext cx="1108577" cy="141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choolseason.ru/wa-data/public/shop/products/63/13/21363/images/13022/13022.750x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9172"/>
          <a:stretch/>
        </p:blipFill>
        <p:spPr bwMode="auto">
          <a:xfrm>
            <a:off x="475750" y="229023"/>
            <a:ext cx="1942184" cy="244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82787413"/>
              </p:ext>
            </p:extLst>
          </p:nvPr>
        </p:nvGraphicFramePr>
        <p:xfrm>
          <a:off x="2158742" y="484205"/>
          <a:ext cx="7881929" cy="436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417934" y="96544"/>
            <a:ext cx="746393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ЧЁМ ОТЛИЧИЕ?</a:t>
            </a:r>
            <a:endParaRPr lang="ru-RU" sz="6600" b="1" cap="none" spc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050" name="Picture 2" descr="http://www.4baby.lv/pics/products/big/20130425200835Ecg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874" y="3078282"/>
            <a:ext cx="2089799" cy="270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bookin.org.ru/book/77147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68" y="4006761"/>
            <a:ext cx="1147185" cy="16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oilbigdata.com/photo/55f3fc161a3cc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0" y="3078282"/>
            <a:ext cx="1841788" cy="24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moscowbooks.ru/image/ap/t0/549/549402/800/549402_11021616113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17" y="4125658"/>
            <a:ext cx="1180393" cy="14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94" y="801836"/>
            <a:ext cx="1121728" cy="13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5062" y="2830857"/>
            <a:ext cx="50308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notype Corsiva" panose="03010101010201010101" pitchFamily="66" charset="0"/>
              </a:rPr>
              <a:t>ЛАБОРАТОРИЯ</a:t>
            </a:r>
          </a:p>
          <a:p>
            <a:pPr algn="ctr"/>
            <a:r>
              <a:rPr lang="ru-RU" sz="5400" b="1" cap="none" spc="50" dirty="0" smtClean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notype Corsiva" panose="03010101010201010101" pitchFamily="66" charset="0"/>
              </a:rPr>
              <a:t>«СДЕЛАЙ САМ»</a:t>
            </a:r>
            <a:endParaRPr lang="ru-RU" sz="5400" b="1" cap="none" spc="50" dirty="0">
              <a:ln w="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://cliparts.co/cliparts/E6i/pBd/E6ipBd5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33">
            <a:off x="5434198" y="4441692"/>
            <a:ext cx="1819913" cy="188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689">
            <a:off x="6584929" y="2296101"/>
            <a:ext cx="2907145" cy="1660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65" y="0"/>
            <a:ext cx="2541965" cy="2541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86" y="615729"/>
            <a:ext cx="1643270" cy="2215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7" y="2830857"/>
            <a:ext cx="1548141" cy="1994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05" y="3963987"/>
            <a:ext cx="1718694" cy="20326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1582" y="2188022"/>
            <a:ext cx="38333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nastasiaScript" panose="02000505070000020002" pitchFamily="2" charset="0"/>
              </a:rPr>
              <a:t>Работа в группах</a:t>
            </a:r>
            <a:endParaRPr lang="ru-RU" sz="4000" b="1" cap="none" spc="50" dirty="0">
              <a:ln w="9525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98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veselajashkola.ru/wp-content/uploads/2011/10/shkolnye_kartinki_41.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591" y="1963333"/>
            <a:ext cx="2885800" cy="270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4363" y="209007"/>
            <a:ext cx="54802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ЛАБОРАТОРИЯ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</a:t>
            </a:r>
            <a:r>
              <a:rPr lang="ru-RU" sz="5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</a:t>
            </a:r>
            <a:r>
              <a:rPr lang="ru-RU" sz="5400" b="1" dirty="0" smtClean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ТВЕРЖДАЛКИ»</a:t>
            </a:r>
            <a:endParaRPr lang="ru-RU" sz="5400" b="1" cap="none" spc="0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00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78455365"/>
              </p:ext>
            </p:extLst>
          </p:nvPr>
        </p:nvGraphicFramePr>
        <p:xfrm>
          <a:off x="203200" y="1945217"/>
          <a:ext cx="10729844" cy="4664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http://ddu549.minsk.edu.by/sm_full.aspx?guid=1096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10" y="209007"/>
            <a:ext cx="2134429" cy="21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4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0288E8-0C3B-46B4-8869-03300D7D4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520288E8-0C3B-46B4-8869-03300D7D4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9BBE57-BC74-41F2-904F-2A5951543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F9BBE57-BC74-41F2-904F-2A5951543D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CBD4135-B680-4B81-9848-EE186AD66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8CBD4135-B680-4B81-9848-EE186AD66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83" y="3635476"/>
            <a:ext cx="1560443" cy="1560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122" y="2827186"/>
            <a:ext cx="3813595" cy="3119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15" y="251791"/>
            <a:ext cx="1683440" cy="1795669"/>
          </a:xfrm>
          <a:prstGeom prst="rect">
            <a:avLst/>
          </a:prstGeom>
        </p:spPr>
      </p:pic>
      <p:sp>
        <p:nvSpPr>
          <p:cNvPr id="6" name="Загнутый угол 5"/>
          <p:cNvSpPr/>
          <p:nvPr/>
        </p:nvSpPr>
        <p:spPr>
          <a:xfrm>
            <a:off x="91107" y="729127"/>
            <a:ext cx="9422296" cy="3087757"/>
          </a:xfrm>
          <a:prstGeom prst="foldedCorner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u="sng" dirty="0">
                <a:latin typeface="Monotype Corsiva" panose="03010101010201010101" pitchFamily="66" charset="0"/>
              </a:rPr>
              <a:t>Энциклопедия</a:t>
            </a:r>
            <a:r>
              <a:rPr lang="ru-RU" sz="4000" b="1" dirty="0">
                <a:latin typeface="Monotype Corsiva" panose="03010101010201010101" pitchFamily="66" charset="0"/>
              </a:rPr>
              <a:t> – </a:t>
            </a:r>
            <a:r>
              <a:rPr lang="ru-RU" sz="4000" b="1" dirty="0" smtClean="0">
                <a:latin typeface="Monotype Corsiva" panose="03010101010201010101" pitchFamily="66" charset="0"/>
              </a:rPr>
              <a:t>книга</a:t>
            </a:r>
          </a:p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latin typeface="Monotype Corsiva" panose="03010101010201010101" pitchFamily="66" charset="0"/>
              </a:rPr>
              <a:t>справочно</a:t>
            </a:r>
            <a:r>
              <a:rPr lang="ru-RU" sz="4000" b="1" dirty="0" smtClean="0">
                <a:latin typeface="Monotype Corsiva" panose="03010101010201010101" pitchFamily="66" charset="0"/>
              </a:rPr>
              <a:t>–информационного </a:t>
            </a:r>
            <a:r>
              <a:rPr lang="ru-RU" sz="4000" b="1" dirty="0">
                <a:latin typeface="Monotype Corsiva" panose="03010101010201010101" pitchFamily="66" charset="0"/>
              </a:rPr>
              <a:t>характера, </a:t>
            </a:r>
            <a:endParaRPr lang="ru-RU" sz="40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содержащая </a:t>
            </a:r>
            <a:r>
              <a:rPr lang="ru-RU" sz="4000" b="1" dirty="0">
                <a:latin typeface="Monotype Corsiva" panose="03010101010201010101" pitchFamily="66" charset="0"/>
              </a:rPr>
              <a:t>краткую </a:t>
            </a:r>
            <a:r>
              <a:rPr lang="ru-RU" sz="4000" b="1" dirty="0" smtClean="0">
                <a:latin typeface="Monotype Corsiva" panose="03010101010201010101" pitchFamily="66" charset="0"/>
              </a:rPr>
              <a:t>информацию</a:t>
            </a:r>
          </a:p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 </a:t>
            </a:r>
            <a:r>
              <a:rPr lang="ru-RU" sz="4000" b="1" dirty="0">
                <a:latin typeface="Monotype Corsiva" panose="03010101010201010101" pitchFamily="66" charset="0"/>
              </a:rPr>
              <a:t>о конкретном </a:t>
            </a:r>
            <a:r>
              <a:rPr lang="ru-RU" sz="4000" b="1" dirty="0" smtClean="0">
                <a:latin typeface="Monotype Corsiva" panose="03010101010201010101" pitchFamily="66" charset="0"/>
              </a:rPr>
              <a:t>объекте.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http://www.cliparthut.com/clip-arts/47/reading-books-clip-art-47650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21" y="2827186"/>
            <a:ext cx="2590833" cy="19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alorita.edu.by/sm.aspx?guid=594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2" y="130313"/>
            <a:ext cx="1283254" cy="189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83715">
            <a:off x="3267219" y="4991613"/>
            <a:ext cx="3070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nastasiaScript" panose="02000505070000020002" pitchFamily="2" charset="0"/>
              </a:rPr>
              <a:t>Итог урока</a:t>
            </a:r>
            <a:endParaRPr lang="ru-RU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2846" y="2112571"/>
            <a:ext cx="689483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СПАСИБО</a:t>
            </a:r>
          </a:p>
          <a:p>
            <a:pPr algn="ctr"/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 ЗА ВНИМАНИЕ!</a:t>
            </a:r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9438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65009551"/>
              </p:ext>
            </p:extLst>
          </p:nvPr>
        </p:nvGraphicFramePr>
        <p:xfrm>
          <a:off x="2031999" y="719666"/>
          <a:ext cx="1016000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4" t="2431" r="20884" b="8292"/>
          <a:stretch/>
        </p:blipFill>
        <p:spPr>
          <a:xfrm>
            <a:off x="-206062" y="4591318"/>
            <a:ext cx="1593274" cy="2266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392" y="325458"/>
            <a:ext cx="2822283" cy="137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76" y="4349445"/>
            <a:ext cx="1560292" cy="12407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5" y="4575627"/>
            <a:ext cx="4856117" cy="228237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83446950"/>
              </p:ext>
            </p:extLst>
          </p:nvPr>
        </p:nvGraphicFramePr>
        <p:xfrm>
          <a:off x="0" y="189186"/>
          <a:ext cx="11729546" cy="5722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0363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614">
            <a:off x="9034429" y="134887"/>
            <a:ext cx="957163" cy="12501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97084" y="269382"/>
            <a:ext cx="50433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4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такое </a:t>
            </a:r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энциклопедия</a:t>
            </a:r>
            <a:endParaRPr lang="ru-RU" sz="4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4D3134-E670-4BB3-A58F-1EEBBBF17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5F4D3134-E670-4BB3-A58F-1EEBBBF17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5F4D3134-E670-4BB3-A58F-1EEBBBF17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9140BB7-B5E9-49AD-AB01-2F9CD0848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29140BB7-B5E9-49AD-AB01-2F9CD0848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29140BB7-B5E9-49AD-AB01-2F9CD0848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317195-B813-42B3-90B2-8B7952340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EF317195-B813-42B3-90B2-8B7952340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EF317195-B813-42B3-90B2-8B7952340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D2285E-0CC4-4C46-9F02-1DAA5BB98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55D2285E-0CC4-4C46-9F02-1DAA5BB98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55D2285E-0CC4-4C46-9F02-1DAA5BB98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A598A8A-92FB-4A99-B406-4B89AC478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8A598A8A-92FB-4A99-B406-4B89AC478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8A598A8A-92FB-4A99-B406-4B89AC478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A84B2CE-1657-4644-8FF8-D30DAF76F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8A84B2CE-1657-4644-8FF8-D30DAF76F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8A84B2CE-1657-4644-8FF8-D30DAF76F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53658628"/>
              </p:ext>
            </p:extLst>
          </p:nvPr>
        </p:nvGraphicFramePr>
        <p:xfrm>
          <a:off x="0" y="243993"/>
          <a:ext cx="1204762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25" y="1821711"/>
            <a:ext cx="3647089" cy="2982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905" y="1821711"/>
            <a:ext cx="2636252" cy="197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23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0770" y="202871"/>
            <a:ext cx="68884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ЛАБОРАТОРИЯ </a:t>
            </a:r>
          </a:p>
          <a:p>
            <a:pPr algn="ctr"/>
            <a:r>
              <a:rPr lang="ru-RU" sz="5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«ЗНАЙКИ-НЕЗНАЙКИ»</a:t>
            </a:r>
            <a:endParaRPr lang="ru-RU" sz="5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71362566"/>
              </p:ext>
            </p:extLst>
          </p:nvPr>
        </p:nvGraphicFramePr>
        <p:xfrm>
          <a:off x="1009650" y="1804796"/>
          <a:ext cx="9791700" cy="4900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79" y="2857500"/>
            <a:ext cx="3467770" cy="667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698">
            <a:off x="9884551" y="5202028"/>
            <a:ext cx="1138237" cy="1523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r="10910"/>
          <a:stretch/>
        </p:blipFill>
        <p:spPr>
          <a:xfrm>
            <a:off x="8648700" y="4425599"/>
            <a:ext cx="1619250" cy="2208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31500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37">
            <a:off x="572696" y="2464779"/>
            <a:ext cx="1810701" cy="2141433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81027515"/>
              </p:ext>
            </p:extLst>
          </p:nvPr>
        </p:nvGraphicFramePr>
        <p:xfrm>
          <a:off x="257577" y="901521"/>
          <a:ext cx="11861443" cy="5219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95350" y="0"/>
            <a:ext cx="10287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По </a:t>
            </a:r>
            <a:r>
              <a:rPr lang="ru-RU" sz="4400" b="1" dirty="0">
                <a:latin typeface="Monotype Corsiva" panose="03010101010201010101" pitchFamily="66" charset="0"/>
              </a:rPr>
              <a:t>каким признакам можно определить, </a:t>
            </a:r>
            <a:endParaRPr lang="ru-RU" sz="44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что </a:t>
            </a:r>
            <a:r>
              <a:rPr lang="ru-RU" sz="4400" b="1" dirty="0">
                <a:latin typeface="Monotype Corsiva" panose="03010101010201010101" pitchFamily="66" charset="0"/>
              </a:rPr>
              <a:t>данная книга является </a:t>
            </a:r>
            <a:r>
              <a:rPr lang="ru-RU" sz="4400" b="1" dirty="0" smtClean="0">
                <a:latin typeface="Monotype Corsiva" panose="03010101010201010101" pitchFamily="66" charset="0"/>
              </a:rPr>
              <a:t>энциклопедией?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011" y="295141"/>
            <a:ext cx="1055531" cy="1055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5634" r="8769" b="6103"/>
          <a:stretch/>
        </p:blipFill>
        <p:spPr>
          <a:xfrm>
            <a:off x="10269156" y="3902298"/>
            <a:ext cx="1922844" cy="27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195906-E46F-4403-8ADD-3E47BDBA4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07195906-E46F-4403-8ADD-3E47BDBA4F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07195906-E46F-4403-8ADD-3E47BDBA4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07195906-E46F-4403-8ADD-3E47BDBA4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25125-4D22-4C2F-8559-641C889C8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B2925125-4D22-4C2F-8559-641C889C80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B2925125-4D22-4C2F-8559-641C889C8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B2925125-4D22-4C2F-8559-641C889C8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60937E-E9E1-4293-8101-69E5815CD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4D60937E-E9E1-4293-8101-69E5815CD5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4D60937E-E9E1-4293-8101-69E5815CD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4D60937E-E9E1-4293-8101-69E5815CD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8A0FDD-AE43-446F-95AB-F7F49FF1E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BA8A0FDD-AE43-446F-95AB-F7F49FF1E9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BA8A0FDD-AE43-446F-95AB-F7F49FF1E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BA8A0FDD-AE43-446F-95AB-F7F49FF1E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9F26FF-0357-4106-9B16-42A214752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F49F26FF-0357-4106-9B16-42A214752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F49F26FF-0357-4106-9B16-42A214752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F49F26FF-0357-4106-9B16-42A214752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43A72F-54A8-45C0-82E2-1ECA556C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D343A72F-54A8-45C0-82E2-1ECA556C8E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D343A72F-54A8-45C0-82E2-1ECA556C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D343A72F-54A8-45C0-82E2-1ECA556C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6471DF-359B-4549-A7BC-4D4A9B4C4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5F6471DF-359B-4549-A7BC-4D4A9B4C42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5F6471DF-359B-4549-A7BC-4D4A9B4C4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5F6471DF-359B-4549-A7BC-4D4A9B4C4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301BF-D653-4640-ACA9-2CA42F4BA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600301BF-D653-4640-ACA9-2CA42F4BA6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600301BF-D653-4640-ACA9-2CA42F4BA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600301BF-D653-4640-ACA9-2CA42F4BA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78038871"/>
              </p:ext>
            </p:extLst>
          </p:nvPr>
        </p:nvGraphicFramePr>
        <p:xfrm>
          <a:off x="750628" y="573206"/>
          <a:ext cx="9277876" cy="5331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" b="6593"/>
          <a:stretch/>
        </p:blipFill>
        <p:spPr>
          <a:xfrm>
            <a:off x="4232366" y="3319825"/>
            <a:ext cx="4493623" cy="3146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0"/>
            <a:ext cx="1269963" cy="1541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038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18021" y="460214"/>
            <a:ext cx="7319235" cy="1393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55" y="2080660"/>
            <a:ext cx="4594506" cy="4909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litsait.ru/images/smilies/01-a85f6ab81e30cfa0a878fea35113fad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711" y="263894"/>
            <a:ext cx="2402732" cy="17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19" y="1029381"/>
            <a:ext cx="9346977" cy="60313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32722" y="68557"/>
            <a:ext cx="898497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</a:rPr>
              <a:t>Лаборатория «НИИ</a:t>
            </a:r>
            <a:r>
              <a:rPr lang="ru-RU" sz="5400" b="1" dirty="0" smtClean="0">
                <a:solidFill>
                  <a:srgbClr val="FFFF00"/>
                </a:solidFill>
              </a:rPr>
              <a:t>»</a:t>
            </a:r>
          </a:p>
          <a:p>
            <a:pPr algn="ctr"/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(новая интересная информация)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8" name="Picture 6" descr="http://justclickit.ru/flash/music/music%20(39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5739">
            <a:off x="7143146" y="2805067"/>
            <a:ext cx="1361995" cy="151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hetomatos.com/wp-content/uploads/2016/05/school-girl-clipart-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" y="4535204"/>
            <a:ext cx="2645928" cy="226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justclickit.ru/flash/people/people%20(2771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367">
            <a:off x="8079744" y="3323847"/>
            <a:ext cx="2903765" cy="29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31223" y="5680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8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4_slayd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051" name="WordArt 6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566988" y="549276"/>
            <a:ext cx="6767512" cy="29511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Все на весёлую зарядку!</a:t>
            </a:r>
          </a:p>
        </p:txBody>
      </p:sp>
      <p:pic>
        <p:nvPicPr>
          <p:cNvPr id="2" name="008_утренняя_зарядка_-_Солнышко_лучистое_любит_скакать..с_обла..._-_(mp3poisk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4960" y="591312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72" y="0"/>
            <a:ext cx="2956560" cy="2956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830" y="3041132"/>
            <a:ext cx="3154680" cy="3608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6" y="4049715"/>
            <a:ext cx="2018823" cy="22173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047" y="1724977"/>
            <a:ext cx="3374199" cy="24631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72" y="4525239"/>
            <a:ext cx="1744979" cy="2332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21" y="46760"/>
            <a:ext cx="2087880" cy="20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249</Words>
  <Application>Microsoft Office PowerPoint</Application>
  <PresentationFormat>Широкоэкранный</PresentationFormat>
  <Paragraphs>49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AnastasiaScript</vt:lpstr>
      <vt:lpstr>Arial</vt:lpstr>
      <vt:lpstr>Arial Black</vt:lpstr>
      <vt:lpstr>Calibri</vt:lpstr>
      <vt:lpstr>Calibri Light</vt:lpstr>
      <vt:lpstr>Comic Sans MS</vt:lpstr>
      <vt:lpstr>Franklin Gothic Demi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Avgustin</dc:creator>
  <cp:lastModifiedBy>Avgustin</cp:lastModifiedBy>
  <cp:revision>51</cp:revision>
  <dcterms:created xsi:type="dcterms:W3CDTF">2016-11-09T19:26:00Z</dcterms:created>
  <dcterms:modified xsi:type="dcterms:W3CDTF">2018-04-10T08:18:35Z</dcterms:modified>
</cp:coreProperties>
</file>