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6" r:id="rId8"/>
    <p:sldId id="261" r:id="rId9"/>
    <p:sldId id="265" r:id="rId10"/>
    <p:sldId id="262" r:id="rId11"/>
    <p:sldId id="264" r:id="rId12"/>
    <p:sldId id="263" r:id="rId13"/>
    <p:sldId id="278" r:id="rId14"/>
    <p:sldId id="266" r:id="rId15"/>
    <p:sldId id="267" r:id="rId16"/>
    <p:sldId id="279" r:id="rId17"/>
    <p:sldId id="268" r:id="rId18"/>
    <p:sldId id="280" r:id="rId19"/>
    <p:sldId id="269" r:id="rId20"/>
    <p:sldId id="270" r:id="rId21"/>
    <p:sldId id="281" r:id="rId22"/>
    <p:sldId id="271" r:id="rId23"/>
    <p:sldId id="283" r:id="rId24"/>
    <p:sldId id="272" r:id="rId25"/>
    <p:sldId id="28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1FEE0D-DA2A-4EF0-A21C-CB3AD90D228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EA5B0B-6EA7-4CE5-94F6-C64680F6B1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CHajkovskij_-_dekabr_(iPleer.fm).mp3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001056" cy="3043246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Празвінеў … вясёлы,</a:t>
            </a:r>
            <a:b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 ўрок пачаць … .</a:t>
            </a:r>
            <a:b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 будзем працавать,</a:t>
            </a:r>
            <a:b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Дружна … здабывать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5000636"/>
            <a:ext cx="7824814" cy="10001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jkovskij_-_dekabr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585789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/>
              <a:t>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857892"/>
            <a:ext cx="71438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Павел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Масленікаў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Зіма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1035996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2852"/>
            <a:ext cx="8215338" cy="5463200"/>
          </a:xfrm>
          <a:prstGeom prst="rect">
            <a:avLst/>
          </a:prstGeom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105400"/>
            <a:ext cx="7854696" cy="17526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Яўген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Волкаў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«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снег»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4fe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313127" cy="4786346"/>
          </a:xfrm>
          <a:prstGeom prst="rect">
            <a:avLst/>
          </a:prstGeom>
        </p:spPr>
      </p:pic>
    </p:spTree>
  </p:cSld>
  <p:clrMapOvr>
    <a:masterClrMapping/>
  </p:clrMapOvr>
  <p:transition advClick="0" advTm="5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6072206"/>
            <a:ext cx="7786742" cy="100010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Іван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Шышкін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Зіма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ў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лесе»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786742" cy="5840057"/>
          </a:xfrm>
          <a:prstGeom prst="rect">
            <a:avLst/>
          </a:prstGeom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3357586" cy="5786478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000" dirty="0" smtClean="0">
                <a:solidFill>
                  <a:srgbClr val="002060"/>
                </a:solidFill>
              </a:rPr>
              <a:t>паволі</a:t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/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>болей</a:t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/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>плот</a:t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/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>дах</a:t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/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>угары </a:t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/>
            </a:r>
            <a:br>
              <a:rPr lang="be-BY" sz="4000" dirty="0" smtClean="0">
                <a:solidFill>
                  <a:srgbClr val="002060"/>
                </a:solidFill>
              </a:rPr>
            </a:br>
            <a:r>
              <a:rPr lang="be-BY" sz="4000" dirty="0" smtClean="0">
                <a:solidFill>
                  <a:srgbClr val="002060"/>
                </a:solidFill>
              </a:rPr>
              <a:t>гамонім </a:t>
            </a:r>
            <a:r>
              <a:rPr lang="be-BY" sz="4000" dirty="0" smtClean="0"/>
              <a:t/>
            </a:r>
            <a:br>
              <a:rPr lang="be-BY" sz="4000" dirty="0" smtClean="0"/>
            </a:br>
            <a:r>
              <a:rPr lang="be-BY" sz="4000" dirty="0" smtClean="0"/>
              <a:t> </a:t>
            </a:r>
            <a:br>
              <a:rPr lang="be-BY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60" y="285728"/>
            <a:ext cx="5715040" cy="5715040"/>
          </a:xfrm>
        </p:spPr>
        <p:txBody>
          <a:bodyPr>
            <a:normAutofit/>
          </a:bodyPr>
          <a:lstStyle/>
          <a:p>
            <a:pPr algn="ctr"/>
            <a:r>
              <a:rPr lang="be-B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(больше)  </a:t>
            </a: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be-B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павольна ,марудна (медленно)</a:t>
            </a:r>
          </a:p>
          <a:p>
            <a:pPr algn="ctr"/>
            <a:endParaRPr lang="be-BY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be-B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страха (крыша)</a:t>
            </a:r>
          </a:p>
          <a:p>
            <a:pPr algn="ctr"/>
            <a:endParaRPr lang="be-BY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be-B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агароджа,тын, штакетнік, частакол(забор)</a:t>
            </a:r>
          </a:p>
          <a:p>
            <a:pPr algn="ctr"/>
            <a:endParaRPr lang="be-BY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be-B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размаўляем (разговариваем)</a:t>
            </a:r>
          </a:p>
          <a:p>
            <a:pPr algn="ctr"/>
            <a:endParaRPr lang="be-BY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be-B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уверсе (вверху)</a:t>
            </a:r>
          </a:p>
          <a:p>
            <a:pPr algn="ctr"/>
            <a:endParaRPr lang="be-BY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86050" y="500042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786050" y="500042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71736" y="2714620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00298" y="2500306"/>
            <a:ext cx="2571768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86050" y="4929198"/>
            <a:ext cx="235745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000364" y="4857760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35756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8900" dirty="0" smtClean="0"/>
              <a:t>Пакружы</a:t>
            </a:r>
            <a:r>
              <a:rPr lang="be-BY" sz="89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цц</a:t>
            </a:r>
            <a:r>
              <a:rPr lang="be-BY" sz="8900" dirty="0" smtClean="0"/>
              <a:t>а</a:t>
            </a:r>
            <a:br>
              <a:rPr lang="be-BY" sz="8900" dirty="0" smtClean="0"/>
            </a:br>
            <a:r>
              <a:rPr lang="be-BY" sz="8900" dirty="0" smtClean="0"/>
              <a:t/>
            </a:r>
            <a:br>
              <a:rPr lang="be-BY" sz="8900" dirty="0" smtClean="0"/>
            </a:br>
            <a:r>
              <a:rPr lang="be-BY" sz="8900" dirty="0" smtClean="0"/>
              <a:t>апу</a:t>
            </a:r>
            <a:r>
              <a:rPr lang="be-BY" sz="89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шч</a:t>
            </a:r>
            <a:r>
              <a:rPr lang="be-BY" sz="8900" dirty="0" smtClean="0"/>
              <a:t>уся</a:t>
            </a:r>
            <a:r>
              <a:rPr lang="be-BY" dirty="0" smtClean="0"/>
              <a:t/>
            </a:r>
            <a:br>
              <a:rPr lang="be-BY" dirty="0" smtClean="0"/>
            </a:br>
            <a:r>
              <a:rPr lang="be-BY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714884"/>
            <a:ext cx="7854696" cy="1752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rovalitjsya-v-sneg.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4319" cy="6858000"/>
          </a:xfrm>
          <a:prstGeom prst="rect">
            <a:avLst/>
          </a:prstGeom>
        </p:spPr>
      </p:pic>
      <p:pic>
        <p:nvPicPr>
          <p:cNvPr id="8" name="Рисунок 7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929066"/>
            <a:ext cx="1714512" cy="1967876"/>
          </a:xfrm>
          <a:prstGeom prst="rect">
            <a:avLst/>
          </a:prstGeom>
        </p:spPr>
      </p:pic>
      <p:pic>
        <p:nvPicPr>
          <p:cNvPr id="9" name="Рисунок 8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071942"/>
            <a:ext cx="1714512" cy="1967876"/>
          </a:xfrm>
          <a:prstGeom prst="rect">
            <a:avLst/>
          </a:prstGeom>
        </p:spPr>
      </p:pic>
      <p:pic>
        <p:nvPicPr>
          <p:cNvPr id="10" name="Рисунок 9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42918"/>
            <a:ext cx="1714512" cy="1967876"/>
          </a:xfrm>
          <a:prstGeom prst="rect">
            <a:avLst/>
          </a:prstGeom>
        </p:spPr>
      </p:pic>
      <p:pic>
        <p:nvPicPr>
          <p:cNvPr id="11" name="Рисунок 10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714356"/>
            <a:ext cx="1714512" cy="1967876"/>
          </a:xfrm>
          <a:prstGeom prst="rect">
            <a:avLst/>
          </a:prstGeom>
        </p:spPr>
      </p:pic>
      <p:pic>
        <p:nvPicPr>
          <p:cNvPr id="12" name="Рисунок 11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143380"/>
            <a:ext cx="1714512" cy="1967876"/>
          </a:xfrm>
          <a:prstGeom prst="rect">
            <a:avLst/>
          </a:prstGeom>
        </p:spPr>
      </p:pic>
      <p:pic>
        <p:nvPicPr>
          <p:cNvPr id="13" name="Рисунок 12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71480"/>
            <a:ext cx="1714512" cy="196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9334E-6 C 0.12431 0.00717 0.59376 0.59852 0.70452 0.56568 C 0.81528 0.53284 0.7889 -0.18964 0.66459 -0.19681 C 0.54028 -0.20398 0.06928 0.48982 -0.04149 0.52266 C -0.15226 0.5555 -0.12431 -0.00717 8.61111E-6 1.9334E-6 Z " pathEditMode="relative" ptsTypes="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7197E-6 C -0.01702 -0.00231 -0.03385 -0.00647 -0.05088 -0.01017 C -0.06008 -0.00832 -0.06963 -0.00786 -0.07848 -0.00416 C -0.08317 0.0081 -0.09237 0.01527 -0.09845 0.0266 C -0.10747 0.04372 -0.1106 0.06268 -0.11546 0.08211 C -0.11459 0.10546 -0.11477 0.12928 -0.10921 0.15172 C -0.10713 0.16004 -0.10227 0.16767 -0.10001 0.17623 C -0.0974 0.18687 -0.09723 0.19774 -0.09237 0.20699 C -0.09029 0.21532 -0.08872 0.2204 -0.08317 0.22549 C -0.07796 0.23567 -0.07223 0.24307 -0.0632 0.24607 C -0.0481 0.25879 -0.07379 0.23775 -0.04931 0.25417 C -0.04602 0.25625 -0.04359 0.26041 -0.0401 0.26226 C -0.03229 0.26643 -0.02361 0.26619 -0.01545 0.26851 C 0.01527 0.2958 0.03212 0.29325 0.07222 0.2951 C 0.09601 0.29441 0.13941 0.31615 0.15695 0.28076 C 0.16771 0.25879 0.17309 0.23035 0.17691 0.20491 C 0.17795 0.19751 0.18142 0.19288 0.18455 0.18664 C 0.18663 0.18248 0.1908 0.17415 0.1908 0.17415 C 0.19288 0.16189 0.19653 0.15449 0.20156 0.14362 C 0.20469 0.12975 0.21129 0.11888 0.21389 0.10454 C 0.2132 0.08303 0.21754 0.0562 0.20764 0.03701 C 0.20712 0.03493 0.20677 0.03261 0.20608 0.03076 C 0.20521 0.02868 0.20365 0.02706 0.20295 0.02475 C 0.20052 0.01689 0.20052 0.01157 0.19688 0.00417 C 0.19636 -0.00346 0.19653 -0.0111 0.19531 -0.0185 C 0.1941 -0.02543 0.18976 -0.03052 0.18611 -0.03468 C 0.17708 -0.04486 0.17049 -0.05619 0.15851 -0.05943 C 0.1453 -0.06914 0.14236 -0.06937 0.12917 -0.07377 C 0.12014 -0.08209 0.10747 -0.08209 0.09688 -0.08394 C 0.08594 -0.08579 0.0757 -0.0888 0.06458 -0.09019 C 0.02968 -0.10221 -0.00712 -0.10406 -0.04306 -0.10846 C -0.05973 -0.11285 -0.07553 -0.11493 -0.09237 -0.11678 C -0.12744 -0.12465 -0.11095 -0.12187 -0.18473 -0.11678 C -0.19272 -0.11632 -0.19341 -0.11147 -0.20001 -0.10846 C -0.21303 -0.10268 -0.22796 -0.09828 -0.2415 -0.0962 C -0.25556 -0.08741 -0.23977 -0.09851 -0.25383 -0.08394 C -0.25626 -0.0814 -0.25938 -0.08048 -0.26164 -0.07793 C -0.26511 -0.07423 -0.26772 -0.06961 -0.27084 -0.06544 C -0.2724 -0.06336 -0.27536 -0.05943 -0.27536 -0.05943 C -0.28039 -0.03954 -0.2724 -0.06706 -0.28161 -0.04902 C -0.28282 -0.04671 -0.28247 -0.04347 -0.28317 -0.04093 C -0.28525 -0.0333 -0.28734 -0.0252 -0.29081 -0.0185 C -0.29428 6.27197E-6 -0.28942 -0.01942 -0.29706 -0.00416 C -0.29793 -0.00231 -0.29758 0.00024 -0.29845 0.00209 C -0.30504 0.01481 -0.31529 0.02359 -0.32154 0.03701 C -0.33213 0.05967 -0.33872 0.08326 -0.34775 0.10662 C -0.34914 0.11425 -0.35244 0.12119 -0.35244 0.12905 C -0.35244 0.17808 -0.35383 0.21786 -0.34306 0.26226 C -0.3382 0.28215 -0.34202 0.25648 -0.33386 0.28285 C -0.33004 0.29557 -0.32414 0.30759 -0.31546 0.31569 C -0.29931 0.33095 -0.28126 0.34321 -0.26164 0.34853 C -0.24775 0.36194 -0.26459 0.3476 -0.24463 0.35639 C -0.24029 0.3587 -0.23647 0.36217 -0.2323 0.36495 C -0.22119 0.37235 -0.21754 0.36911 -0.20782 0.37304 C -0.20001 0.37628 -0.1955 0.38275 -0.18768 0.3853 C -0.18386 0.38923 -0.179 0.39131 -0.17536 0.39547 C -0.17397 0.39709 -0.17397 0.40033 -0.1724 0.40172 C -0.16789 0.40542 -0.15886 0.4068 -0.15383 0.40796 C -0.14133 0.42045 -0.12605 0.42253 -0.11077 0.42438 C -0.0672 0.42369 -0.02361 0.42369 0.01997 0.4223 C 0.03177 0.42184 0.0427 0.4075 0.05382 0.4038 C 0.06476 0.4001 0.07934 0.3994 0.0908 0.39755 C 0.09236 0.39617 0.0941 0.39524 0.09531 0.39362 C 0.0967 0.39177 0.09705 0.389 0.09844 0.38738 C 0.09965 0.38599 0.10156 0.38645 0.10295 0.3853 C 0.10677 0.38229 0.11024 0.37859 0.11389 0.37512 C 0.11545 0.37373 0.1184 0.37096 0.1184 0.37096 C 0.12101 0.36101 0.12743 0.35454 0.13228 0.34644 C 0.13576 0.34066 0.1375 0.33326 0.14149 0.32794 C 0.14358 0.32517 0.14583 0.32285 0.14757 0.31985 C 0.15538 0.30574 0.14566 0.31592 0.15538 0.30736 C 0.15868 0.29973 0.16094 0.2921 0.16458 0.28493 C 0.16511 0.28215 0.16528 0.27938 0.16615 0.27683 C 0.16684 0.27452 0.16858 0.2729 0.16927 0.27059 C 0.17222 0.25995 0.17361 0.24862 0.17691 0.23775 C 0.17865 0.2137 0.1816 0.19034 0.18299 0.16606 C 0.18229 0.13877 0.18767 0.10778 0.17535 0.08419 C 0.1717 0.06962 0.16615 0.05574 0.1599 0.04302 C 0.15608 0.03539 0.15156 0.02822 0.14757 0.02059 C 0.14601 0.01781 0.14306 0.01226 0.14306 0.01226 C 0.14097 0.00394 0.13715 -0.00069 0.13386 -0.00809 C 0.13264 -0.01063 0.12465 -0.03399 0.12153 -0.03677 C 0.11754 -0.04023 0.11476 -0.04555 0.11076 -0.04902 C 0.10556 -0.05365 0.09913 -0.05504 0.09375 -0.05943 C 0.08316 -0.06799 0.0724 -0.07585 0.06146 -0.08394 C 0.05313 -0.09019 0.04305 -0.09366 0.03385 -0.0962 C 0.02968 -0.09736 0.02153 -0.10036 0.02153 -0.10036 C -0.0033 -0.0969 -0.00503 -0.10198 -0.01997 -0.08603 C -0.02205 -0.08048 -0.02465 -0.07539 -0.02621 -0.06961 C -0.02951 -0.05735 -0.02864 -0.05041 -0.03385 -0.03885 C -0.03559 -0.02728 -0.03542 -0.03214 -0.03542 -0.02451 " pathEditMode="relative" ptsTypes="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5911E-6 C -0.13663 -0.01342 -0.4816 0.46137 -0.41389 0.56961 C -0.34635 0.67784 0.33594 0.74421 0.40625 0.64962 C 0.47656 0.55504 0.13663 0.01341 1.11111E-6 -8.15911E-6 Z " pathEditMode="relative" ptsTypes="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3469E-6 C -0.06753 -0.22432 -0.13489 -0.44842 -0.01684 -0.54717 C 0.10122 -0.64592 0.58681 -0.69842 0.70781 -0.59227 C 0.82882 -0.48612 0.82656 -0.01364 0.7092 0.0902 C 0.59184 0.19404 0.12014 0.0421 0.00313 0.03077 " pathEditMode="relative" ptsTypes="aaaaA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5.55042E-7 C 0.00678 -0.00324 0.01285 0.00046 0.01997 0.00208 C 0.05678 0.00046 0.06007 0.00879 0.08143 -0.01226 C 0.08421 -0.01943 0.08698 -0.02729 0.08924 -0.03492 C 0.09046 -0.03886 0.09115 -0.04302 0.09219 -0.04718 C 0.09271 -0.04926 0.09376 -0.05343 0.09376 -0.05343 C 0.09323 -0.07655 0.09358 -0.09991 0.09219 -0.12304 C 0.09202 -0.12697 0.08317 -0.14316 0.08299 -0.14362 C 0.07171 -0.16582 0.05296 -0.17299 0.03525 -0.18247 C -0.02275 -0.18062 -0.01077 -0.18594 -0.04011 -0.17623 C -0.05209 -0.15495 -0.03803 -0.17669 -0.0493 -0.16605 C -0.05157 -0.16374 -0.05313 -0.16027 -0.05539 -0.15796 C -0.06007 -0.15333 -0.06719 -0.14894 -0.07239 -0.14547 C -0.08003 -0.1309 -0.07101 -0.1501 -0.0769 -0.12928 C -0.08472 -0.10176 -0.08143 -0.12188 -0.08472 -0.10662 C -0.08524 -0.10384 -0.08541 -0.10107 -0.08628 -0.09852 C -0.08803 -0.09413 -0.09027 -0.0902 -0.09236 -0.08603 C -0.0934 -0.08395 -0.09549 -0.08002 -0.09549 -0.08002 C -0.09879 -0.06221 -0.10555 -0.04626 -0.10937 -0.02868 C -0.10885 -0.01087 -0.1092 0.00694 -0.10781 0.02451 C -0.10711 0.03307 -0.10399 0.03446 -0.10156 0.04093 C -0.09131 0.06799 -0.07605 0.06891 -0.05539 0.07169 C -0.04462 0.0747 -0.03403 0.07793 -0.02309 0.07978 C 0.0198 0.10869 -0.00052 0.09829 0.09844 0.08603 C 0.10504 0.08533 0.10712 0.07285 0.11233 0.06753 C 0.11563 0.06059 0.12448 0.04903 0.12448 0.04903 C 0.1283 0.03422 0.1231 0.05249 0.12917 0.03677 C 0.13247 0.02798 0.13317 0.01757 0.13525 0.00809 C 0.13473 -0.00555 0.13473 -0.0192 0.13386 -0.03284 C 0.13299 -0.04857 0.13299 -0.03793 0.12917 -0.04926 C 0.12778 -0.05319 0.12709 -0.05736 0.12605 -0.06152 C 0.12292 -0.07378 0.1106 -0.09043 0.10452 -0.10037 C 0.0948 -0.11587 0.09237 -0.13923 0.08143 -0.1538 C 0.06112 -0.18085 0.03872 -0.19103 0.01077 -0.19473 C -0.01702 -0.19404 -0.04479 -0.1945 -0.07239 -0.19265 C -0.07673 -0.19242 -0.07777 -0.18548 -0.08003 -0.18247 C -0.08559 -0.17507 -0.0934 -0.16559 -0.09999 -0.15981 C -0.13941 -0.12466 -0.08907 -0.17091 -0.11858 -0.14755 C -0.12934 -0.13899 -0.14983 -0.11934 -0.15851 -0.10662 C -0.16389 -0.09852 -0.16632 -0.08881 -0.17084 -0.08002 C -0.17796 -0.04302 -0.1882 0.00393 -0.16928 0.03677 C -0.16684 0.04625 -0.15955 0.05273 -0.154 0.05943 C -0.1507 0.06336 -0.14775 0.06753 -0.14462 0.07169 C -0.14306 0.07377 -0.14046 0.07423 -0.13855 0.07585 C -0.13542 0.0784 -0.13195 0.08048 -0.12934 0.08395 C -0.12344 0.09181 -0.12657 0.08857 -0.12014 0.09412 C -0.10799 0.11841 -0.09409 0.12234 -0.0769 0.13714 C -0.07205 0.1413 -0.05763 0.14893 -0.05086 0.15148 C -0.04774 0.15263 -0.04167 0.15564 -0.04167 0.15564 C -0.0007 0.15425 0.04046 0.15333 0.08143 0.15148 C 0.08907 0.15101 0.08785 0.14778 0.09532 0.14338 C 0.11077 0.13413 0.12969 0.1265 0.14601 0.11887 C 0.15521 0.10939 0.16685 0.09852 0.17223 0.08395 C 0.17969 0.06406 0.18143 0.04001 0.18299 0.01827 C 0.18351 0.00393 0.18351 -0.01041 0.18455 -0.02475 C 0.18507 -0.03307 0.18664 -0.04117 0.18768 -0.04926 C 0.1882 -0.05343 0.18924 -0.06152 0.18924 -0.06152 C 0.18872 -0.08812 0.18924 -0.11494 0.18768 -0.14154 C 0.18698 -0.15264 0.18889 -0.16628 0.18299 -0.17415 C 0.16823 -0.1938 0.15053 -0.21138 0.13073 -0.22133 C 0.12257 -0.22549 0.11372 -0.2278 0.10608 -0.23358 C 0.0882 -0.24746 0.06806 -0.25162 0.04757 -0.25417 C 0.0408 -0.25324 0.03299 -0.25532 0.02761 -0.24815 C 0.02587 -0.24584 0.02553 -0.24075 0.0231 -0.23983 C 0.01511 -0.23705 0.0066 -0.23844 -0.00156 -0.23775 C -0.02952 -0.2241 -0.05678 -0.21693 -0.08628 -0.21115 C -0.09704 -0.2056 -0.10763 -0.20375 -0.11858 -0.19889 C -0.13195 -0.18039 -0.11337 -0.20467 -0.12934 -0.18872 C -0.13646 -0.18155 -0.14184 -0.17253 -0.14931 -0.16605 C -0.17275 -0.14547 -0.20261 -0.12697 -0.22014 -0.09644 C -0.22275 -0.08465 -0.22587 -0.07355 -0.22778 -0.06152 C -0.2257 -0.01041 -0.2283 0.05041 -0.19844 0.09019 C -0.18768 0.10453 -0.19375 0.09227 -0.1816 0.10661 C -0.16875 0.12187 -0.16112 0.13228 -0.14306 0.13529 C -0.12813 0.14824 -0.10799 0.14986 -0.09079 0.15564 C -0.08299 0.15818 -0.07743 0.16558 -0.06928 0.1679 C -0.05833 0.1753 -0.04757 0.17622 -0.03541 0.1783 C -0.0085 0.17484 0.01789 0.16905 0.04462 0.16397 C 0.05417 0.15518 0.05955 0.14223 0.07067 0.13714 C 0.07639 0.12719 0.07692 0.12326 0.07848 0.11054 C 0.07761 0.08025 0.08525 0.04949 0.06303 0.03469 C 0.05278 0.02798 0.05782 0.03399 0.05382 0.02867 " pathEditMode="relative" ptsTypes="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93062E-6 C -0.34618 -0.21924 -0.69219 -0.43848 -0.68455 -0.53677 C -0.67691 -0.63506 0.04219 -0.68502 0.04618 -0.5902 C 0.05017 -0.49538 -0.65625 -0.07331 -0.66007 0.03284 C -0.66389 0.13899 -0.09097 0.04648 0.02309 0.04718 " pathEditMode="relative" ptsTypes="aaa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851648" cy="1828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e-BY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Васіль Хомчанка</a:t>
            </a:r>
            <a:r>
              <a:rPr lang="be-BY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be-BY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аскураў В.Ф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482716" cy="585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7851648" cy="3043246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bevelB w="38100" h="38100"/>
              <a:contourClr>
                <a:schemeClr val="tx2"/>
              </a:contourClr>
            </a:sp3d>
          </a:bodyPr>
          <a:lstStyle/>
          <a:p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Празвінеў                вясёлы,</a:t>
            </a:r>
            <a:b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 ўрок пачаць                .</a:t>
            </a:r>
            <a:b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будзем працавать,</a:t>
            </a:r>
            <a:b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Дружна            здабывать.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858048" cy="14092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200024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e-BY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званок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2786058"/>
            <a:ext cx="230210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e-BY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гатовы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571876"/>
            <a:ext cx="220291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e-BY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Добра 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4357694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e-BY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веды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4286280" cy="7429528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900" dirty="0" smtClean="0">
                <a:solidFill>
                  <a:srgbClr val="002060"/>
                </a:solidFill>
              </a:rPr>
              <a:t>коўдра</a:t>
            </a:r>
            <a:br>
              <a:rPr lang="be-BY" sz="4900" dirty="0" smtClean="0">
                <a:solidFill>
                  <a:srgbClr val="002060"/>
                </a:solidFill>
              </a:rPr>
            </a:br>
            <a:r>
              <a:rPr lang="be-BY" sz="4900" dirty="0" smtClean="0">
                <a:solidFill>
                  <a:srgbClr val="002060"/>
                </a:solidFill>
              </a:rPr>
              <a:t/>
            </a:r>
            <a:br>
              <a:rPr lang="be-BY" sz="4900" dirty="0" smtClean="0">
                <a:solidFill>
                  <a:srgbClr val="002060"/>
                </a:solidFill>
              </a:rPr>
            </a:br>
            <a:r>
              <a:rPr lang="be-BY" sz="4900" dirty="0" smtClean="0">
                <a:solidFill>
                  <a:srgbClr val="002060"/>
                </a:solidFill>
              </a:rPr>
              <a:t>гарышча</a:t>
            </a:r>
            <a:br>
              <a:rPr lang="be-BY" sz="4900" dirty="0" smtClean="0">
                <a:solidFill>
                  <a:srgbClr val="002060"/>
                </a:solidFill>
              </a:rPr>
            </a:br>
            <a:r>
              <a:rPr lang="be-BY" sz="4900" dirty="0" smtClean="0">
                <a:solidFill>
                  <a:srgbClr val="002060"/>
                </a:solidFill>
              </a:rPr>
              <a:t/>
            </a:r>
            <a:br>
              <a:rPr lang="be-BY" sz="4900" dirty="0" smtClean="0">
                <a:solidFill>
                  <a:srgbClr val="002060"/>
                </a:solidFill>
              </a:rPr>
            </a:br>
            <a:r>
              <a:rPr lang="be-BY" sz="4900" dirty="0" smtClean="0">
                <a:solidFill>
                  <a:srgbClr val="002060"/>
                </a:solidFill>
              </a:rPr>
              <a:t>раздолле</a:t>
            </a:r>
            <a:br>
              <a:rPr lang="be-BY" sz="4900" dirty="0" smtClean="0">
                <a:solidFill>
                  <a:srgbClr val="002060"/>
                </a:solidFill>
              </a:rPr>
            </a:br>
            <a:r>
              <a:rPr lang="be-BY" sz="4900" dirty="0" smtClean="0">
                <a:solidFill>
                  <a:srgbClr val="002060"/>
                </a:solidFill>
              </a:rPr>
              <a:t/>
            </a:r>
            <a:br>
              <a:rPr lang="be-BY" sz="4900" dirty="0" smtClean="0">
                <a:solidFill>
                  <a:srgbClr val="002060"/>
                </a:solidFill>
              </a:rPr>
            </a:br>
            <a:r>
              <a:rPr lang="be-BY" sz="4900" dirty="0" smtClean="0">
                <a:solidFill>
                  <a:srgbClr val="002060"/>
                </a:solidFill>
              </a:rPr>
              <a:t>поўсць</a:t>
            </a:r>
            <a:br>
              <a:rPr lang="be-BY" sz="4900" dirty="0" smtClean="0">
                <a:solidFill>
                  <a:srgbClr val="002060"/>
                </a:solidFill>
              </a:rPr>
            </a:br>
            <a:r>
              <a:rPr lang="be-BY" sz="4900" dirty="0" smtClean="0">
                <a:solidFill>
                  <a:srgbClr val="002060"/>
                </a:solidFill>
              </a:rPr>
              <a:t/>
            </a:r>
            <a:br>
              <a:rPr lang="be-BY" sz="4900" dirty="0" smtClean="0">
                <a:solidFill>
                  <a:srgbClr val="002060"/>
                </a:solidFill>
              </a:rPr>
            </a:br>
            <a:r>
              <a:rPr lang="be-BY" sz="4900" dirty="0" smtClean="0">
                <a:solidFill>
                  <a:srgbClr val="002060"/>
                </a:solidFill>
              </a:rPr>
              <a:t>добра ўкрыты </a:t>
            </a:r>
            <a:r>
              <a:rPr lang="be-BY" dirty="0" smtClean="0"/>
              <a:t/>
            </a:r>
            <a:br>
              <a:rPr lang="be-BY" dirty="0" smtClean="0"/>
            </a:br>
            <a:r>
              <a:rPr lang="be-BY" dirty="0" smtClean="0"/>
              <a:t/>
            </a:r>
            <a:br>
              <a:rPr lang="be-BY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214290"/>
            <a:ext cx="3786182" cy="6286544"/>
          </a:xfrm>
        </p:spPr>
        <p:txBody>
          <a:bodyPr>
            <a:noAutofit/>
          </a:bodyPr>
          <a:lstStyle/>
          <a:p>
            <a:pPr algn="ctr"/>
            <a:r>
              <a:rPr lang="be-BY" sz="3600" dirty="0" smtClean="0">
                <a:solidFill>
                  <a:srgbClr val="FFFF66"/>
                </a:solidFill>
              </a:rPr>
              <a:t>одеяло</a:t>
            </a:r>
          </a:p>
          <a:p>
            <a:pPr algn="ctr"/>
            <a:endParaRPr lang="be-BY" sz="3600" dirty="0" smtClean="0">
              <a:solidFill>
                <a:srgbClr val="FFFF66"/>
              </a:solidFill>
            </a:endParaRPr>
          </a:p>
          <a:p>
            <a:pPr algn="ctr"/>
            <a:r>
              <a:rPr lang="be-BY" sz="3600" dirty="0" smtClean="0">
                <a:solidFill>
                  <a:srgbClr val="FFFF66"/>
                </a:solidFill>
              </a:rPr>
              <a:t>чердак</a:t>
            </a:r>
          </a:p>
          <a:p>
            <a:pPr algn="ctr"/>
            <a:endParaRPr lang="be-BY" sz="3600" dirty="0" smtClean="0">
              <a:solidFill>
                <a:srgbClr val="FFFF66"/>
              </a:solidFill>
            </a:endParaRPr>
          </a:p>
          <a:p>
            <a:pPr algn="ctr"/>
            <a:r>
              <a:rPr lang="be-BY" sz="3600" dirty="0" smtClean="0">
                <a:solidFill>
                  <a:srgbClr val="FFFF66"/>
                </a:solidFill>
              </a:rPr>
              <a:t>простор</a:t>
            </a:r>
          </a:p>
          <a:p>
            <a:pPr algn="ctr"/>
            <a:endParaRPr lang="be-BY" sz="3600" dirty="0" smtClean="0">
              <a:solidFill>
                <a:srgbClr val="FFFF66"/>
              </a:solidFill>
            </a:endParaRPr>
          </a:p>
          <a:p>
            <a:pPr algn="ctr"/>
            <a:r>
              <a:rPr lang="be-BY" sz="3600" dirty="0" smtClean="0">
                <a:solidFill>
                  <a:srgbClr val="FFFF66"/>
                </a:solidFill>
              </a:rPr>
              <a:t>шерсть</a:t>
            </a:r>
          </a:p>
          <a:p>
            <a:pPr algn="ctr"/>
            <a:endParaRPr lang="be-BY" sz="3600" dirty="0" smtClean="0">
              <a:solidFill>
                <a:srgbClr val="FFFF66"/>
              </a:solidFill>
            </a:endParaRPr>
          </a:p>
          <a:p>
            <a:pPr algn="ctr"/>
            <a:r>
              <a:rPr lang="be-BY" sz="3600" dirty="0" smtClean="0">
                <a:solidFill>
                  <a:srgbClr val="FFFF66"/>
                </a:solidFill>
              </a:rPr>
              <a:t>хорошо укутан,закрыт</a:t>
            </a:r>
            <a:endParaRPr lang="ru-RU" sz="3600" dirty="0" smtClean="0">
              <a:solidFill>
                <a:srgbClr val="FFFF66"/>
              </a:solidFill>
            </a:endParaRPr>
          </a:p>
          <a:p>
            <a:pPr algn="ctr"/>
            <a:r>
              <a:rPr lang="be-BY" sz="3600" dirty="0" smtClean="0">
                <a:solidFill>
                  <a:srgbClr val="FFFF66"/>
                </a:solidFill>
              </a:rPr>
              <a:t>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500430" y="500042"/>
            <a:ext cx="228601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857620" y="1928802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71934" y="3286124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86182" y="4500570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9124" y="592933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50009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be-BY" sz="4400" dirty="0" smtClean="0">
                <a:solidFill>
                  <a:srgbClr val="C00000"/>
                </a:solidFill>
              </a:rPr>
              <a:t>Дзе зімуюць жывелы?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2609840" cy="2123640"/>
          </a:xfrm>
        </p:spPr>
        <p:txBody>
          <a:bodyPr>
            <a:normAutofit/>
          </a:bodyPr>
          <a:lstStyle/>
          <a:p>
            <a:pPr algn="ctr"/>
            <a:r>
              <a:rPr lang="be-BY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Мядзведзь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be-BY" dirty="0" smtClean="0"/>
              <a:t>у бярлозе 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be-BY" dirty="0" smtClean="0"/>
              <a:t>у нары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be-BY" dirty="0" smtClean="0"/>
              <a:t>у кучы лісця </a:t>
            </a:r>
            <a:endParaRPr lang="ru-RU" dirty="0" smtClean="0"/>
          </a:p>
          <a:p>
            <a:pPr algn="ctr"/>
            <a:endParaRPr lang="be-BY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00364" y="3786190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Вожык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be-BY" sz="2800" dirty="0" smtClean="0"/>
              <a:t>у бярлозе 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be-BY" sz="2800" dirty="0" smtClean="0"/>
              <a:t>у нары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be-BY" sz="2800" dirty="0" smtClean="0"/>
              <a:t>у кучы лісця </a:t>
            </a:r>
            <a:endParaRPr lang="ru-RU" sz="2800" dirty="0" smtClean="0"/>
          </a:p>
          <a:p>
            <a:pPr marL="514350" indent="-514350"/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1643050"/>
            <a:ext cx="30003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Мышка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be-BY" sz="2800" dirty="0" smtClean="0"/>
              <a:t>у бярлозе 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be-BY" sz="2800" dirty="0" smtClean="0"/>
              <a:t>у нары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be-BY" sz="2800" dirty="0" smtClean="0"/>
              <a:t>у кучы лісця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039128" cy="4500594"/>
          </a:xfrm>
        </p:spPr>
        <p:txBody>
          <a:bodyPr>
            <a:normAutofit/>
          </a:bodyPr>
          <a:lstStyle/>
          <a:p>
            <a:pPr algn="l"/>
            <a:r>
              <a:rPr lang="be-BY" sz="4800" dirty="0" smtClean="0">
                <a:solidFill>
                  <a:srgbClr val="FFFF00"/>
                </a:solidFill>
              </a:rPr>
              <a:t>Сення я даведаўся на ўроку …</a:t>
            </a:r>
            <a:br>
              <a:rPr lang="be-BY" sz="4800" dirty="0" smtClean="0">
                <a:solidFill>
                  <a:srgbClr val="FFFF00"/>
                </a:solidFill>
              </a:rPr>
            </a:br>
            <a:r>
              <a:rPr lang="be-BY" sz="4800" dirty="0" smtClean="0">
                <a:solidFill>
                  <a:srgbClr val="FFFF00"/>
                </a:solidFill>
              </a:rPr>
              <a:t>Было цяжка …</a:t>
            </a:r>
            <a:br>
              <a:rPr lang="be-BY" sz="4800" dirty="0" smtClean="0">
                <a:solidFill>
                  <a:srgbClr val="FFFF00"/>
                </a:solidFill>
              </a:rPr>
            </a:br>
            <a:r>
              <a:rPr lang="be-BY" sz="4800" dirty="0" smtClean="0">
                <a:solidFill>
                  <a:srgbClr val="FFFF00"/>
                </a:solidFill>
              </a:rPr>
              <a:t>Я навучыўся …</a:t>
            </a:r>
            <a:br>
              <a:rPr lang="be-BY" sz="4800" dirty="0" smtClean="0">
                <a:solidFill>
                  <a:srgbClr val="FFFF00"/>
                </a:solidFill>
              </a:rPr>
            </a:br>
            <a:r>
              <a:rPr lang="be-BY" sz="4800" dirty="0" smtClean="0">
                <a:solidFill>
                  <a:srgbClr val="FFFF00"/>
                </a:solidFill>
              </a:rPr>
              <a:t>Я змог …</a:t>
            </a:r>
            <a:r>
              <a:rPr lang="be-BY" sz="4800" dirty="0" smtClean="0"/>
              <a:t/>
            </a:r>
            <a:br>
              <a:rPr lang="be-BY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00702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2374482-b7b9-11e7-9ed7-4ccc6a891aa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04"/>
            <a:ext cx="9144000" cy="8929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85728"/>
            <a:ext cx="70723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5000" dirty="0" smtClean="0">
                <a:solidFill>
                  <a:srgbClr val="FF0000"/>
                </a:solidFill>
              </a:rPr>
              <a:t>Дзякуй!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7851648" cy="1828800"/>
          </a:xfrm>
        </p:spPr>
        <p:txBody>
          <a:bodyPr/>
          <a:lstStyle/>
          <a:p>
            <a:pPr algn="ctr"/>
            <a:r>
              <a:rPr lang="be-BY" dirty="0" smtClean="0">
                <a:solidFill>
                  <a:srgbClr val="FFFF00"/>
                </a:solidFill>
              </a:rPr>
              <a:t>З неба падалі сняжынкі </a:t>
            </a:r>
            <a:br>
              <a:rPr lang="be-BY" dirty="0" smtClean="0">
                <a:solidFill>
                  <a:srgbClr val="FFFF00"/>
                </a:solidFill>
              </a:rPr>
            </a:br>
            <a:r>
              <a:rPr lang="be-BY" dirty="0" smtClean="0">
                <a:solidFill>
                  <a:srgbClr val="FFFF00"/>
                </a:solidFill>
              </a:rPr>
              <a:t>на замёрзлыя палі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357694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7851648" cy="1828800"/>
          </a:xfrm>
        </p:spPr>
        <p:txBody>
          <a:bodyPr/>
          <a:lstStyle/>
          <a:p>
            <a:pPr algn="ctr"/>
            <a:r>
              <a:rPr lang="be-BY" dirty="0" smtClean="0">
                <a:solidFill>
                  <a:srgbClr val="FFFF00"/>
                </a:solidFill>
              </a:rPr>
              <a:t>З неба падалі сняжынкі </a:t>
            </a:r>
            <a:br>
              <a:rPr lang="be-BY" dirty="0" smtClean="0">
                <a:solidFill>
                  <a:srgbClr val="FFFF00"/>
                </a:solidFill>
              </a:rPr>
            </a:br>
            <a:r>
              <a:rPr lang="be-BY" dirty="0" smtClean="0">
                <a:solidFill>
                  <a:srgbClr val="FFFF00"/>
                </a:solidFill>
              </a:rPr>
              <a:t>на замёрзлыя палі!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357694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7851648" cy="1828800"/>
          </a:xfrm>
        </p:spPr>
        <p:txBody>
          <a:bodyPr/>
          <a:lstStyle/>
          <a:p>
            <a:pPr algn="ctr"/>
            <a:r>
              <a:rPr lang="be-BY" dirty="0" smtClean="0">
                <a:solidFill>
                  <a:srgbClr val="FFFF00"/>
                </a:solidFill>
              </a:rPr>
              <a:t>З неба падалі сняжынкі </a:t>
            </a:r>
            <a:br>
              <a:rPr lang="be-BY" dirty="0" smtClean="0">
                <a:solidFill>
                  <a:srgbClr val="FFFF00"/>
                </a:solidFill>
              </a:rPr>
            </a:br>
            <a:r>
              <a:rPr lang="be-BY" dirty="0" smtClean="0">
                <a:solidFill>
                  <a:srgbClr val="FFFF00"/>
                </a:solidFill>
              </a:rPr>
              <a:t>на замёрзлыя палі?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643446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57b1334ba99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171295"/>
            <a:ext cx="5350561" cy="5153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29e31573bf62989865191bf7a24aa2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071678"/>
            <a:ext cx="2428892" cy="2428892"/>
          </a:xfrm>
          <a:prstGeom prst="rect">
            <a:avLst/>
          </a:prstGeom>
        </p:spPr>
      </p:pic>
      <p:pic>
        <p:nvPicPr>
          <p:cNvPr id="12" name="Рисунок 11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357694"/>
            <a:ext cx="1850334" cy="2123769"/>
          </a:xfrm>
          <a:prstGeom prst="rect">
            <a:avLst/>
          </a:prstGeom>
        </p:spPr>
      </p:pic>
      <p:pic>
        <p:nvPicPr>
          <p:cNvPr id="13" name="Рисунок 12" descr="29e31573bf62989865191bf7a24aa2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214818"/>
            <a:ext cx="2428892" cy="2428892"/>
          </a:xfrm>
          <a:prstGeom prst="rect">
            <a:avLst/>
          </a:prstGeom>
        </p:spPr>
      </p:pic>
      <p:pic>
        <p:nvPicPr>
          <p:cNvPr id="14" name="Рисунок 13" descr="29e31573bf62989865191bf7a24aa2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071942"/>
            <a:ext cx="2428892" cy="2428892"/>
          </a:xfrm>
          <a:prstGeom prst="rect">
            <a:avLst/>
          </a:prstGeom>
        </p:spPr>
      </p:pic>
      <p:pic>
        <p:nvPicPr>
          <p:cNvPr id="15" name="Рисунок 14" descr="29e31573bf62989865191bf7a24aa2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0"/>
            <a:ext cx="2428892" cy="2428892"/>
          </a:xfrm>
          <a:prstGeom prst="rect">
            <a:avLst/>
          </a:prstGeom>
        </p:spPr>
      </p:pic>
      <p:pic>
        <p:nvPicPr>
          <p:cNvPr id="16" name="Рисунок 15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1850334" cy="2123769"/>
          </a:xfrm>
          <a:prstGeom prst="rect">
            <a:avLst/>
          </a:prstGeom>
        </p:spPr>
      </p:pic>
      <p:pic>
        <p:nvPicPr>
          <p:cNvPr id="17" name="Рисунок 16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214554"/>
            <a:ext cx="1850334" cy="2123769"/>
          </a:xfrm>
          <a:prstGeom prst="rect">
            <a:avLst/>
          </a:prstGeom>
        </p:spPr>
      </p:pic>
      <p:pic>
        <p:nvPicPr>
          <p:cNvPr id="18" name="Рисунок 17" descr="ae1291e010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1850334" cy="2123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3284E-6 C 0.00086 0.00994 0.00312 0.02775 4.72222E-6 0.037 C -0.00157 0.04162 -0.00747 0.03862 -0.01077 0.04093 C -0.02066 0.04764 -0.0316 0.05064 -0.04167 0.05735 C -0.05 0.05504 -0.0533 0.05388 -0.06007 0.04717 C -0.06875 0.0296 -0.06372 0.03931 -0.07396 0.02058 C -0.07553 0.0178 -0.07848 0.01225 -0.07848 0.01225 C -0.07952 0.00786 -0.08212 0.00416 -0.08316 -5.3284E-6 C -0.08559 -0.01064 -0.08664 -0.02568 -0.08785 -0.03678 C -0.08577 -0.0643 -0.079 -0.09159 -0.06476 -0.11263 C -0.05469 -0.12743 -0.05521 -0.12605 -0.04167 -0.13113 C -0.03855 -0.13229 -0.03247 -0.1353 -0.03247 -0.1353 C -0.00487 -0.13391 0.01927 -0.13044 0.046 -0.12512 C 0.04895 -0.12258 0.05243 -0.12142 0.05538 -0.11888 C 0.0592 -0.11541 0.06232 -0.11032 0.06614 -0.10662 C 0.0677 -0.09714 0.07204 -0.08465 0.07534 -0.07586 C 0.0776 -0.06384 0.0809 -0.0532 0.08298 -0.04094 C 0.0835 -0.03816 0.08385 -0.03562 0.08454 -0.03285 C 0.08541 -0.02868 0.08767 -0.02059 0.08767 -0.02059 C 0.0875 -0.01226 0.09305 0.04394 0.07847 0.05735 C 0.07656 0.06498 0.06822 0.07863 0.06302 0.08394 C 0.06007 0.08695 0.05382 0.09227 0.05382 0.09227 C 0.05138 0.10175 0.05017 0.10869 0.046 0.11678 C 0.04322 0.12881 0.03385 0.14546 0.02916 0.15772 C 0.02447 0.16998 0.02274 0.1857 0.01996 0.19888 C 0.02048 0.21877 0.01996 0.23866 0.02152 0.25832 C 0.02274 0.27405 0.02899 0.29093 0.03385 0.30527 C 0.04791 0.34666 0.06111 0.39384 0.09687 0.4098 C 0.10416 0.41743 0.11007 0.42483 0.1184 0.43038 C 0.12482 0.4394 0.13229 0.44611 0.13993 0.45282 C 0.14513 0.45744 0.1493 0.46507 0.15538 0.46715 C 0.15937 0.46854 0.16753 0.47132 0.16753 0.47132 C 0.17638 0.47941 0.1927 0.49074 0.20295 0.49606 C 0.20746 0.49791 0.21232 0.49768 0.21684 0.49999 C 0.23107 0.50647 0.24531 0.51549 0.25989 0.52058 C 0.28107 0.52798 0.30312 0.53538 0.32447 0.54093 C 0.34062 0.54509 0.35746 0.54555 0.37378 0.54925 C 0.40659 0.54764 0.43941 0.54694 0.47222 0.54509 C 0.48055 0.54463 0.48993 0.5333 0.49843 0.53075 C 0.50382 0.5259 0.50746 0.52497 0.51215 0.5185 C 0.51441 0.50971 0.51961 0.50578 0.52291 0.49768 C 0.52395 0.49537 0.52517 0.49259 0.52604 0.48982 C 0.52673 0.48774 0.52673 0.48542 0.5276 0.48357 C 0.53784 0.45952 0.52968 0.48034 0.53836 0.4653 C 0.54479 0.4542 0.54757 0.44449 0.55225 0.43246 C 0.55451 0.42044 0.55572 0.40957 0.55677 0.39754 C 0.55625 0.39269 0.55659 0.3876 0.55538 0.3832 C 0.5552 0.38228 0.54461 0.35961 0.54305 0.35869 C 0.53628 0.35406 0.52586 0.35245 0.5184 0.35036 C 0.50243 0.34019 0.48316 0.34505 0.46614 0.34643 C 0.44809 0.3536 0.425 0.36655 0.40607 0.36678 C 0.36458 0.36748 0.32291 0.36817 0.28142 0.36887 C 0.1 0.36702 0.14791 0.38112 0.07222 0.36285 C 0.06909 0.36008 0.06614 0.3573 0.06302 0.35453 C 0.05833 0.35013 0.04757 0.34435 0.04757 0.34435 C 0.03177 0.32238 0.05277 0.34967 0.03836 0.33603 C 0.0342 0.33209 0.03072 0.32492 0.0276 0.31961 C 0.02395 0.3055 0.01788 0.29555 0.0092 0.287 C 0.00816 0.28492 0.00729 0.2826 0.00607 0.28075 C 0.00468 0.27844 0.0026 0.27682 0.00138 0.27451 C -0.00573 0.26133 0.00312 0.27058 -0.00625 0.26225 C -0.00938 0.24976 -0.01841 0.24121 -0.02309 0.22941 C -0.02448 0.22641 -0.02466 0.22224 -0.02622 0.21924 C -0.02743 0.21669 -0.02952 0.2153 -0.03091 0.21322 C -0.03473 0.20675 -0.03559 0.19912 -0.03855 0.19241 C -0.03976 0.18963 -0.04184 0.18755 -0.04323 0.18455 C -0.04705 0.17622 -0.04879 0.16628 -0.05243 0.15772 C -0.05643 0.14824 -0.06372 0.13644 -0.06615 0.12696 C -0.06754 0.12164 -0.06771 0.11586 -0.06928 0.11077 C -0.07118 0.10406 -0.075 0.09875 -0.07709 0.09227 C -0.07969 0.08418 -0.07934 0.07701 -0.08316 0.06961 C -0.0849 0.05596 -0.08716 0.04648 -0.09237 0.03492 C -0.09757 0.00023 -0.10834 -0.03793 -0.0908 -0.0717 C -0.08629 -0.09066 -0.07726 -0.10593 -0.06771 -0.12096 C -0.0632 -0.12813 -0.0665 -0.12697 -0.06007 -0.13322 C -0.05678 -0.13645 -0.04983 -0.13946 -0.04618 -0.14131 C -0.01841 -0.14015 -0.01164 -0.14085 0.0092 -0.1353 C 0.01649 -0.13137 0.0243 -0.12952 0.03072 -0.12304 C 0.03246 -0.12142 0.0335 -0.11841 0.03524 -0.1168 C 0.03663 -0.11564 0.03836 -0.11564 0.03993 -0.11471 C 0.04618 -0.11055 0.05208 -0.10454 0.05833 -0.10038 C 0.0651 -0.09575 0.06545 -0.09806 0.07066 -0.09228 C 0.07604 -0.08627 0.07899 -0.07956 0.08454 -0.07378 C 0.08663 -0.06545 0.09531 -0.05135 0.09531 -0.05135 C 0.09704 -0.04464 0.09982 -0.03955 0.10138 -0.03285 C 0.10086 -0.0273 0.10191 -0.02128 0.1 -0.01643 C 0.09513 -0.00347 0.0835 0.00416 0.07378 0.00809 C 0.06423 0.01757 0.06996 0.01364 0.05538 0.01826 C 0.05329 0.01919 0.04913 0.02058 0.04913 0.02058 C 0.04461 0.01988 0.03715 0.01965 0.03229 0.01641 C 0.03055 0.01526 0.02951 0.01271 0.0276 0.01225 C 0.02257 0.01063 0.01736 0.01086 0.01215 0.01017 C 0.0052 0.00416 0.0092 0.00739 4.72222E-6 -5.3284E-6 Z " pathEditMode="relative" ptsTypes="fffffffffffffffff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6994E-6 C 0.00208 0.01364 0.00417 0.01503 0.01372 0.02035 C 0.02292 0.01965 0.03229 0.01873 0.04149 0.01827 C 0.0816 0.01595 0.07986 0.03122 0.0908 0.00185 C 0.09549 -0.0259 0.09948 -0.05851 0.08611 -0.0821 C 0.08229 -0.10153 0.07118 -0.10847 0.05833 -0.11702 C 0.04375 -0.12674 0.06129 -0.12049 0.04462 -0.12512 C 0.03714 -0.12998 0.03125 -0.13229 0.02309 -0.13529 C 0.00417 -0.13368 -0.01233 -0.12766 -0.03091 -0.12512 C -0.03872 -0.1198 -0.04984 -0.11934 -0.05694 -0.11286 C -0.06302 -0.10754 -0.05989 -0.10962 -0.06614 -0.10662 C -0.06858 -0.0969 -0.07239 -0.09228 -0.07848 -0.08627 C -0.08421 -0.07378 -0.08906 -0.06221 -0.09392 -0.04926 C -0.09618 -0.02567 -0.09705 -0.02475 -0.09392 0.00601 C -0.0934 0.01179 -0.09028 0.01665 -0.08924 0.02243 C -0.0856 0.04394 -0.08906 0.03561 -0.08317 0.04694 C -0.07934 0.06683 -0.06268 0.0784 -0.05087 0.08996 C -0.04115 0.09944 -0.03161 0.10777 -0.02154 0.11679 C -0.0033 0.13298 -0.03317 0.1117 -0.01076 0.12904 C -0.00608 0.13274 -0.00035 0.1339 0.00452 0.13714 C 0.01372 0.14315 0.02309 0.1494 0.03229 0.15564 C 0.03837 0.16397 0.04445 0.16582 0.05226 0.16998 C 0.05538 0.17183 0.05816 0.17484 0.06146 0.17622 C 0.06597 0.1783 0.07535 0.18015 0.07535 0.18015 C 0.08714 0.18825 0.07917 0.18362 0.1 0.19056 C 0.11441 0.19542 0.12865 0.20374 0.14306 0.20698 C 0.15278 0.21646 0.16545 0.22039 0.17691 0.22525 C 0.18438 0.23566 0.1941 0.24028 0.20452 0.24375 C 0.21077 0.25 0.21545 0.25347 0.22309 0.25601 C 0.23403 0.26711 0.24653 0.27197 0.25833 0.28076 C 0.26146 0.28307 0.26458 0.28492 0.26771 0.28677 C 0.27066 0.28839 0.27691 0.29093 0.27691 0.29093 C 0.28351 0.30434 0.275 0.28885 0.28767 0.30319 C 0.29392 0.31036 0.3 0.31845 0.30452 0.3277 C 0.31215 0.3432 0.31424 0.36124 0.32153 0.37696 C 0.32413 0.39084 0.325 0.40356 0.32604 0.4179 C 0.32431 0.46785 0.32761 0.5037 0.31233 0.54509 C 0.30538 0.56383 0.30191 0.57655 0.28611 0.58187 C 0.27882 0.59158 0.27083 0.59297 0.26146 0.5962 C 0.25452 0.59852 0.25868 0.59829 0.2507 0.60245 C 0.24618 0.60476 0.23802 0.60592 0.23386 0.60661 C 0.21406 0.61771 0.19323 0.62049 0.17222 0.62488 C 0.14879 0.62974 0.12535 0.6339 0.10156 0.63714 C -0.04723 0.63575 -0.04635 0.64361 -0.1323 0.62696 C -0.13543 0.62488 -0.13855 0.6228 -0.14168 0.62095 C -0.14463 0.61933 -0.15088 0.61679 -0.15088 0.61679 C -0.16355 0.60499 -0.16251 0.5962 -0.16459 0.5777 C -0.16407 0.55434 -0.16893 0.51156 -0.15539 0.48774 C -0.15227 0.48242 -0.1474 0.47918 -0.14463 0.4734 C -0.14081 0.46531 -0.13629 0.46022 -0.12935 0.45698 C -0.10781 0.43409 -0.1323 0.45768 -0.11546 0.44657 C -0.10746 0.44126 -0.09948 0.43177 -0.09081 0.4283 C -0.07048 0.41165 -0.09514 0.43015 -0.07552 0.41998 C -0.0684 0.41628 -0.06077 0.4098 -0.05383 0.40564 C -0.03854 0.39639 -0.02293 0.38853 -0.00781 0.37904 C 0.0033 0.37211 0.01267 0.36378 0.02309 0.35638 C 0.02726 0.35337 0.03073 0.34782 0.03542 0.3462 C 0.04653 0.3425 0.05556 0.33348 0.06614 0.3277 C 0.08767 0.31614 0.11007 0.30689 0.13073 0.29301 C 0.13333 0.29116 0.13559 0.28839 0.13837 0.28677 C 0.14809 0.28099 0.16042 0.27937 0.1691 0.27035 C 0.17847 0.26064 0.18976 0.25416 0.2 0.24583 C 0.20799 0.23936 0.21649 0.23404 0.22309 0.22525 C 0.23195 0.21346 0.23663 0.19842 0.24306 0.18432 C 0.24827 0.15032 0.25452 0.10268 0.22309 0.09204 C 0.21458 0.08557 0.20642 0.08025 0.19688 0.0777 C 0.18299 0.06868 0.18889 0.07146 0.17986 0.06753 C 0.15625 0.04579 0.12257 0.0592 0.09375 0.05735 C 0.08714 0.05689 0.08038 0.05573 0.07379 0.05527 C 0.06198 0.05434 0.05016 0.05388 0.03837 0.05319 C 0.02274 0.05018 0.01129 0.04209 -0.00156 0.03052 C -0.00521 0.02729 -0.00764 0.02243 -0.01076 0.01827 C -0.01233 0.01619 -0.01545 0.01225 -0.01545 0.01225 C -0.01597 0.00948 -0.01632 0.0067 -0.01701 0.00393 C -0.01788 -0.00023 -0.02015 -0.00833 -0.02015 -0.00833 C -0.01963 -0.0118 -0.02048 -0.01619 -0.01859 -0.0185 C -0.01771 -0.01966 -0.0033 -0.02359 3.88889E-6 -0.02475 C -0.00156 -0.00116 -0.00555 -0.0074 3.88889E-6 2.46994E-6 Z " pathEditMode="relative" ptsTypes="ffffffffffffffffffffffffffffffffffffffffffffffffffffffffffffffffffffffffffffff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47549E-7 C 0.00451 0.03006 0.01041 0.01619 0.04149 0.01457 C 0.04791 0.01179 0.05017 0.00855 0.05225 6.47549E-7 C 0.0533 -0.00417 0.05538 -0.01226 0.05538 -0.01226 C 0.05729 -0.03539 0.06059 -0.06036 0.05225 -0.08187 C 0.05 -0.09528 0.04427 -0.11448 0.03385 -0.11864 C 0.02239 -0.12928 0.00885 -0.12951 -0.00452 -0.13321 C -0.02396 -0.13067 -0.01511 -0.13275 -0.03229 -0.12697 C -0.03438 -0.12627 -0.03837 -0.12489 -0.03837 -0.12489 C -0.04705 -0.11633 -0.05261 -0.1117 -0.05851 -0.10037 C -0.06059 -0.09135 -0.06233 -0.08349 -0.06615 -0.07563 C -0.06788 -0.05736 -0.07466 -0.03007 -0.06146 -0.01827 C -0.06042 -0.01619 -0.06007 -0.01365 -0.05851 -0.01226 C -0.05382 -0.0081 -0.03768 -0.00509 -0.03229 -0.00393 C -0.02101 -0.00463 -0.00938 -0.00208 0.00156 -0.00602 C 0.00486 -0.00717 0.01024 -0.02637 0.01232 -0.03053 C 0.0118 -0.03747 0.01545 -0.04811 0.01076 -0.05111 C 0.00434 -0.05551 -0.01406 -0.04579 -0.02309 -0.04302 C -0.02466 -0.04024 -0.02587 -0.03724 -0.02761 -0.03469 C -0.029 -0.03284 -0.03108 -0.03238 -0.03229 -0.03053 C -0.03594 -0.02498 -0.0382 -0.01804 -0.0415 -0.01226 C -0.04445 -0.00047 -0.04184 -0.00763 -0.05226 0.00624 C -0.05434 0.00902 -0.05851 0.01457 -0.05851 0.01457 C -0.06424 0.03052 -0.07361 0.04301 -0.08299 0.0555 C -0.08559 0.05897 -0.08716 0.0636 -0.08924 0.06776 C -0.09028 0.06984 -0.09236 0.074 -0.09236 0.074 C -0.09393 0.08117 -0.09688 0.08718 -0.09844 0.09435 C -0.09896 0.09713 -0.09896 0.10014 -0.1 0.10268 C -0.10104 0.10522 -0.10295 0.10661 -0.10452 0.10869 C -0.11007 0.13043 -0.12188 0.14454 -0.13073 0.16397 C -0.13854 0.18131 -0.14913 0.19611 -0.15695 0.21323 C -0.16632 0.23381 -0.17778 0.2574 -0.1908 0.27474 C -0.20295 0.30805 -0.22448 0.33163 -0.24618 0.35268 C -0.25365 0.35985 -0.25886 0.37118 -0.26771 0.37511 C -0.27222 0.38459 -0.28438 0.39176 -0.2908 0.39778 C -0.29827 0.40472 -0.30486 0.41512 -0.31233 0.42229 C -0.31424 0.42414 -0.3165 0.42507 -0.31841 0.42645 C -0.31997 0.42761 -0.32153 0.429 -0.32309 0.43039 C -0.33073 0.43802 -0.3382 0.44195 -0.34618 0.44889 C -0.36268 0.46299 -0.3783 0.47895 -0.39531 0.4919 C -0.41754 0.50879 -0.44184 0.52243 -0.46615 0.53284 C -0.47466 0.54163 -0.48507 0.54556 -0.49531 0.54926 C -0.51441 0.5562 -0.53264 0.56614 -0.55226 0.56984 C -0.57778 0.58672 -0.58125 0.57539 -0.62622 0.574 C -0.62969 0.55828 -0.63056 0.55689 -0.62622 0.53099 C -0.62552 0.52659 -0.61806 0.52127 -0.61528 0.5185 C -0.60191 0.50555 -0.58698 0.49283 -0.57066 0.48797 C -0.5533 0.47618 -0.53264 0.47016 -0.51389 0.46323 C -0.50816 0.46114 -0.50261 0.45906 -0.49688 0.45721 C -0.49271 0.45583 -0.48455 0.45305 -0.48455 0.45305 C -0.47709 0.44796 -0.46962 0.44681 -0.46146 0.44472 C -0.45295 0.43732 -0.44358 0.43732 -0.43386 0.43455 C -0.41875 0.42622 -0.4007 0.41975 -0.38455 0.41605 C -0.37309 0.4105 -0.36094 0.40402 -0.34913 0.39963 C -0.34358 0.39755 -0.33785 0.39778 -0.33229 0.3957 C -0.32917 0.39454 -0.32604 0.39315 -0.32309 0.39153 C -0.32101 0.39038 -0.3191 0.3883 -0.31684 0.38737 C -0.3125 0.38552 -0.30591 0.38506 -0.30156 0.38344 C -0.28837 0.37858 -0.27639 0.37072 -0.26302 0.36702 C -0.25521 0.35638 -0.26198 0.36355 -0.24913 0.35661 C -0.24601 0.35499 -0.24288 0.35291 -0.23993 0.3506 C -0.23837 0.34944 -0.23716 0.34736 -0.23542 0.34644 C -0.22813 0.34204 -0.22014 0.33927 -0.21233 0.33626 C -0.18837 0.31452 -0.16146 0.30088 -0.13542 0.28492 C -0.12691 0.2796 -0.12153 0.27983 -0.11389 0.27266 C -0.11146 0.27035 -0.11007 0.26642 -0.10764 0.26457 C -0.10382 0.26156 -0.09931 0.26087 -0.09531 0.25832 C -0.07761 0.24722 -0.09705 0.25763 -0.0816 0.24398 C -0.07778 0.24052 -0.07309 0.23936 -0.06927 0.23589 C -0.05139 0.21993 -0.06563 0.22548 -0.05226 0.22155 C -0.04028 0.20536 -0.02518 0.19681 -0.01233 0.18247 C -0.00156 0.17044 0.01007 0.16027 0.02153 0.14963 C 0.03958 0.13298 0.05087 0.10962 0.07083 0.09644 C 0.07604 0.08695 0.08212 0.07909 0.08767 0.06984 C 0.08975 0.05897 0.09444 0.04995 0.09687 0.03908 C 0.09531 -0.06915 0.11649 -0.06406 0.06007 -0.05921 C 0.05173 -0.05736 0.05486 -0.05736 0.05087 -0.05736 " pathEditMode="relative" ptsTypes="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034E-6 C -0.01319 0.00832 -0.00069 -0.00139 -0.0092 0.01017 C -0.01632 0.01989 -0.02899 0.02474 -0.03854 0.02659 C -0.04774 0.03076 -0.05694 0.02567 -0.06614 0.02243 C -0.07066 0.01087 -0.07239 0.00763 -0.07396 -0.00625 C -0.07292 -0.05851 -0.08368 -0.06776 -0.06458 -0.09228 C -0.06285 -0.09737 -0.06128 -0.10407 -0.05694 -0.10662 C -0.05312 -0.10893 -0.04861 -0.10893 -0.04462 -0.11078 C -0.03646 -0.11448 -0.02812 -0.11726 -0.02014 -0.12096 C 0.00052 -0.11934 0.02101 -0.11795 0.04149 -0.11494 C 0.05313 -0.1087 0.05695 -0.10847 0.06615 -0.09644 C 0.07066 -0.08395 0.07274 -0.06915 0.07535 -0.05551 C 0.07465 -0.02313 0.08229 0.00717 0.0691 0.03261 C 0.05208 0.10939 -0.03733 0.09713 -0.07847 0.09829 C -0.08524 0.10707 -0.0901 0.12049 -0.09548 0.13113 C -0.09896 0.13806 -0.10625 0.15148 -0.10625 0.15148 C -0.10989 0.16651 -0.10851 0.15957 -0.11076 0.17206 C -0.10972 0.18848 -0.11076 0.20536 -0.10781 0.22132 C -0.10694 0.22595 -0.10278 0.22849 -0.1 0.2315 C -0.09045 0.2419 -0.0809 0.24768 -0.06927 0.25185 C -0.06771 0.25323 -0.06632 0.25508 -0.06458 0.25601 C -0.06163 0.25786 -0.05538 0.26017 -0.05538 0.26017 C -0.05382 0.26156 -0.0526 0.26341 -0.05087 0.26434 C -0.04792 0.26619 -0.04167 0.26827 -0.04167 0.26827 C -0.03108 0.28237 -0.01701 0.28446 -0.00312 0.28677 C 0.00156 0.28885 0.00608 0.29116 0.01077 0.29301 C 0.01528 0.29463 0.01997 0.29509 0.02448 0.29694 C 0.04688 0.30643 0.06754 0.3173 0.0908 0.32169 C 0.10695 0.3321 0.12361 0.33441 0.13993 0.34181 C 0.15695 0.35014 0.17274 0.35707 0.1908 0.36054 C 0.2 0.36586 0.20712 0.36841 0.21684 0.37072 C 0.23906 0.3839 0.25903 0.38876 0.28299 0.3913 C 0.36042 0.40772 0.30243 0.39778 0.45833 0.39546 C 0.4908 0.39061 0.52431 0.38066 0.55538 0.36679 C 0.55781 0.3654 0.57535 0.35175 0.57847 0.34829 C 0.60035 0.32354 0.58403 0.33487 0.59844 0.32585 C 0.60382 0.31845 0.60504 0.31753 0.6092 0.30943 C 0.61233 0.30342 0.6184 0.29093 0.6184 0.29093 C 0.62205 0.25717 0.62327 0.26249 0.61997 0.21091 C 0.61962 0.20629 0.6158 0.19519 0.61372 0.19056 C 0.59757 0.1561 0.56858 0.15749 0.54149 0.15564 C 0.51077 0.15633 0.47986 0.15633 0.44913 0.15772 C 0.44149 0.15795 0.43195 0.16443 0.42448 0.16582 C 0.40764 0.16859 0.41632 0.1672 0.39844 0.16998 C 0.29792 0.16905 0.23646 0.17969 0.15382 0.16373 C 0.14705 0.16096 0.1408 0.15749 0.13386 0.15564 C 0.12708 0.15125 0.12274 0.1494 0.11528 0.14755 C 0.10261 0.13459 0.08767 0.1228 0.07222 0.11679 C 0.06233 0.108 0.05174 0.09644 0.04149 0.08811 C 0.03507 0.08302 0.02795 0.07886 0.02153 0.07377 C 0.01545 0.06891 0.01111 0.06336 0.00452 0.05943 C 0.00156 0.05758 -0.00469 0.05527 -0.00469 0.05527 C -0.00781 0.05111 -0.01146 0.04787 -0.01389 0.04301 C -0.01493 0.04093 -0.01562 0.03839 -0.01701 0.03677 C -0.01875 0.03492 -0.02118 0.03446 -0.02309 0.03261 C -0.02726 0.02867 -0.0283 0.02567 -0.0309 0.02035 C -0.02986 0.0148 -0.03055 0.00809 -0.02778 0.00393 C -0.02569 0.00092 -0.0217 0.00277 -0.01858 0.00185 C -0.01285 0.00023 -0.00712 -0.00162 -0.00156 -0.00417 C 0.01511 -0.0118 0.03247 -0.01527 0.04913 -0.02267 C 0.05399 -0.02475 0.05816 -0.02891 0.06302 -0.03076 C 0.06927 -0.03331 0.08733 -0.03446 0.0908 -0.03492 C 0.11528 -0.04163 0.1382 -0.0451 0.16302 -0.04718 C 0.1691 -0.04926 0.17517 -0.05227 0.18142 -0.05343 C 0.19479 -0.05574 0.22153 -0.05759 0.22153 -0.05759 C 0.27656 -0.07678 0.21528 -0.05736 0.26458 -0.06776 C 0.28733 -0.07262 0.30938 -0.07933 0.33229 -0.0821 C 0.35868 -0.08927 0.38681 -0.10014 0.41077 -0.11702 C 0.42587 -0.12766 0.43958 -0.14339 0.45382 -0.15588 C 0.45747 -0.16328 0.4592 -0.17114 0.46302 -0.17831 C 0.4684 -0.20005 0.4724 -0.22618 0.45226 -0.23173 C 0.44514 -0.23867 0.43629 -0.24515 0.42761 -0.24815 C 0.42153 -0.25023 0.4092 -0.25417 0.4092 -0.25417 C 0.40226 -0.25879 0.39514 -0.2611 0.38767 -0.26457 C 0.35365 -0.26319 0.33316 -0.26226 0.30295 -0.25417 C 0.29358 -0.24885 0.28837 -0.2463 0.27847 -0.24399 C 0.2691 -0.23775 0.26007 -0.23751 0.2507 -0.23173 C 0.23386 -0.22156 0.21649 -0.2093 0.19844 -0.20306 C 0.19097 -0.19635 0.18559 -0.18756 0.17691 -0.18455 C 0.16719 -0.17577 0.15747 -0.16906 0.14618 -0.16605 C 0.12743 -0.14986 0.10729 -0.13252 0.08611 -0.12304 C 0.06997 -0.10592 0.05087 -0.0939 0.03386 -0.07794 C 0.02934 -0.07378 0.02465 -0.06985 0.01997 -0.06568 C 0.0184 -0.0643 0.01528 -0.06152 0.01528 -0.06152 C 0.0099 -0.05042 0.00226 -0.04209 -0.00469 -0.03284 C -0.0125 -0.02244 -0.02465 -0.01804 -0.02465 -1.23034E-6 " pathEditMode="relative" ptsTypes="f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6.33673E-6 C 0.00174 0.01157 0.00365 0.02059 0.01233 0.02452 C 0.03213 0.02267 0.03786 0.02406 0.05227 0.01018 C 0.05904 0.00371 0.07084 -0.01225 0.07084 -0.01225 C 0.08091 -0.04093 0.07709 -0.07007 0.07223 -0.10036 C 0.07049 -0.11123 0.07102 -0.12164 0.06615 -0.13112 C 0.06372 -0.14407 0.0599 -0.15332 0.05383 -0.16396 C 0.05174 -0.17252 0.04445 -0.17992 0.03994 -0.18663 C 0.03473 -0.19449 0.03213 -0.19588 0.02466 -0.20305 C 0.02119 -0.20651 0.01911 -0.21207 0.01546 -0.2153 C 0.00747 -0.22224 -0.00017 -0.23149 -0.0092 -0.23565 C -0.01405 -0.24537 -0.02169 -0.24652 -0.02916 -0.25207 C -0.03836 -0.25878 -0.03298 -0.25786 -0.04148 -0.26641 C -0.0434 -0.26826 -0.04582 -0.26873 -0.04773 -0.27058 C -0.04999 -0.27289 -0.05155 -0.27613 -0.05381 -0.27867 C -0.0552 -0.28029 -0.05694 -0.28145 -0.0585 -0.28283 C -0.07082 -0.30573 -0.05625 -0.28214 -0.0677 -0.29301 C -0.07448 -0.29925 -0.07794 -0.30781 -0.0861 -0.31151 C -0.09774 -0.32261 -0.10868 -0.33186 -0.12153 -0.34019 C -0.13681 -0.35013 -0.15052 -0.36632 -0.16771 -0.37095 C -0.18247 -0.37488 -0.19774 -0.37626 -0.21233 -0.38135 C -0.28611 -0.38066 -0.36007 -0.38135 -0.43386 -0.37927 C -0.43577 -0.37927 -0.43681 -0.37603 -0.43854 -0.37511 C -0.44254 -0.37326 -0.4467 -0.37233 -0.45087 -0.37095 C -0.45243 -0.36956 -0.45382 -0.36794 -0.45538 -0.36678 C -0.45781 -0.36516 -0.46059 -0.3647 -0.46302 -0.36285 C -0.47952 -0.34967 -0.46406 -0.35753 -0.47535 -0.35244 C -0.48281 -0.34528 -0.48889 -0.33672 -0.49549 -0.32793 C -0.49948 -0.32261 -0.5 -0.31521 -0.50313 -0.30943 C -0.50643 -0.30318 -0.51389 -0.29116 -0.51389 -0.29116 C -0.51702 -0.2789 -0.52083 -0.26826 -0.52465 -0.25624 C -0.52882 -0.22918 -0.52726 -0.24305 -0.52465 -0.19056 C -0.52396 -0.1783 -0.51545 -0.16558 -0.51077 -0.15587 C -0.50035 -0.1339 -0.52153 -0.16604 -0.49393 -0.12927 C -0.49063 -0.12488 -0.48507 -0.12488 -0.4816 -0.12095 C -0.46858 -0.10614 -0.45313 -0.09574 -0.43854 -0.08417 C -0.40347 -0.05619 -0.37205 -0.01803 -0.33542 0.00602 C -0.31667 0.01828 -0.30191 0.04094 -0.28316 0.0532 C -0.26181 0.06731 -0.23872 0.07702 -0.21702 0.0902 C -0.19688 0.10246 -0.17413 0.11356 -0.15538 0.12905 C -0.14306 0.13923 -0.13629 0.14501 -0.12153 0.14756 C -0.11129 0.15264 -0.10104 0.15681 -0.09079 0.16189 C -0.07031 0.1612 -0.04964 0.16166 -0.02916 0.15981 C -0.02707 0.15958 -0.02082 0.15079 -0.01996 0.14964 C -0.01388 0.14293 -0.00746 0.13622 -0.00155 0.12905 C 0.00921 0.11564 0.01928 0.10593 0.03074 0.09413 C 0.03577 0.08904 0.04619 0.07979 0.04619 0.07979 C 0.05088 0.07008 0.05105 0.06661 0.05852 0.05944 C 0.06858 0.03678 0.07275 0.02707 0.07848 0.00394 C 0.07796 -0.00624 0.07952 -0.01688 0.07692 -0.02659 C 0.07605 -0.03006 0.07188 -0.02936 0.06928 -0.03098 C 0.06043 -0.03515 0.0599 -0.03353 0.04619 -0.03491 C 0.03838 -0.04208 0.02761 -0.04324 0.01841 -0.04509 C -0.01909 -0.04347 -0.01666 -0.04463 -0.03992 -0.03908 C -0.0533 -0.02728 -0.05277 -0.01109 -0.05694 0.0081 C -0.05642 0.0266 -0.05711 0.0451 -0.05537 0.06337 C -0.05503 0.06615 -0.05225 0.06754 -0.05086 0.06962 C -0.04409 0.08003 -0.03767 0.08257 -0.02777 0.08604 C -0.00832 0.08465 0.01129 0.08442 0.03074 0.08188 C 0.03681 0.08118 0.04306 0.07378 0.04914 0.0717 C 0.06043 0.05713 0.05504 0.06291 0.06459 0.0532 C 0.06685 0.04487 0.07015 0.03608 0.07379 0.02868 C 0.08056 -0.00786 0.07102 -0.03838 0.06459 -0.07192 C 0.06511 -0.09019 0.06477 -0.10869 0.06615 -0.12719 C 0.06633 -0.1295 0.06858 -0.13089 0.06928 -0.1332 C 0.07293 -0.1443 0.07588 -0.15494 0.08004 -0.16604 C 0.08317 -0.18663 0.08699 -0.20582 0.09237 -0.22548 C 0.09393 -0.23149 0.09358 -0.2382 0.09532 -0.24398 C 0.09688 -0.24907 0.09983 -0.25323 0.10157 -0.25832 C 0.10539 -0.27011 0.10452 -0.27543 0.10921 -0.28491 C 0.11772 -0.3018 0.11945 -0.30295 0.13074 -0.31775 C 0.13612 -0.32492 0.14081 -0.33348 0.14775 -0.33811 C 0.15904 -0.34551 0.17067 -0.34874 0.18299 -0.35244 C 0.20365 -0.36632 0.22397 -0.3351 0.23699 -0.31775 C 0.24168 -0.31151 0.24775 -0.29509 0.24775 -0.29509 C 0.25053 -0.2833 0.25105 -0.27381 0.25539 -0.26248 C 0.25713 -0.25115 0.26112 -0.24398 0.26459 -0.23357 C 0.26858 -0.22155 0.27188 -0.20883 0.27536 -0.1968 C 0.28213 -0.17321 0.28421 -0.14731 0.28924 -0.12303 C 0.29549 -0.09319 0.30192 -0.06405 0.30452 -0.03283 C 0.304 -0.01294 0.3047 0.00695 0.30313 0.0266 C 0.30157 0.04765 0.28647 0.08442 0.27848 0.10246 C 0.27744 0.10824 0.27518 0.11818 0.27223 0.12281 C 0.26806 0.12952 0.26147 0.13345 0.25852 0.14131 C 0.24914 0.16629 0.22258 0.19312 0.20608 0.20907 C 0.19515 0.21971 0.18577 0.22989 0.17223 0.23359 C 0.16095 0.23289 0.14949 0.23359 0.13838 0.23151 C 0.13143 0.23012 0.1172 0.2063 0.1139 0.19867 C 0.11129 0.18525 0.1047 0.16421 0.10001 0.15149 C 0.09775 0.13669 0.09445 0.12466 0.08768 0.11263 C 0.08456 0.09806 0.07935 0.08766 0.07223 0.07586 C 0.06945 0.06569 0.06824 0.05482 0.06459 0.0451 C 0.06077 0.0347 0.05626 0.02475 0.05227 0.01435 C 0.04914 0.00602 0.03994 -0.00832 0.03994 -0.00832 " pathEditMode="relative" ptsTypes="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531E-6 C 0.00851 -0.00555 0.00903 -0.01319 0.01701 -0.02059 C 0.01927 -0.02267 0.02222 -0.0229 0.02465 -0.02475 C 0.0408 -0.0377 0.02361 -0.02822 0.04167 -0.0451 C 0.0434 -0.04672 0.04583 -0.04603 0.04774 -0.04718 C 0.05087 -0.04903 0.05399 -0.05111 0.05694 -0.05343 C 0.05851 -0.05458 0.05989 -0.05643 0.06163 -0.05736 C 0.0868 -0.07147 0.04722 -0.0458 0.07396 -0.0636 C 0.08871 -0.05852 0.08628 -0.05805 0.09705 -0.04718 C 0.09861 -0.04163 0.1 -0.03631 0.10156 -0.03076 C 0.10208 -0.02868 0.10312 -0.02475 0.10312 -0.02475 C 0.10208 0.01526 0.11163 0.03376 0.08923 0.05111 C 0.07969 0.05851 0.06614 0.06221 0.05538 0.06544 C 0.0493 0.06729 0.03698 0.06961 0.03698 0.06961 C 0.02396 0.07562 0.00712 0.07469 -0.00608 0.07585 C -0.01945 0.07516 -0.03281 0.07631 -0.04601 0.07377 C -0.04757 0.07354 -0.04688 0.06961 -0.04757 0.06753 C -0.05018 0.0592 -0.05278 0.05134 -0.05538 0.04301 C -0.05452 0.01248 -0.06042 -0.00717 -0.04913 -0.02868 C -0.04705 -0.03678 -0.04601 -0.05944 -0.04306 -0.06568 C -0.03594 -0.08002 -0.01719 -0.09876 -0.00452 -0.10246 C 0.01406 -0.11518 0.04809 -0.10731 0.06476 -0.10662 C 0.08628 -0.10176 0.07708 -0.10361 0.09236 -0.10061 C 0.09739 -0.09621 0.10295 -0.09274 0.10781 -0.08812 C 0.10955 -0.0865 0.11076 -0.08395 0.11232 -0.0821 C 0.11371 -0.08049 0.11545 -0.07933 0.11701 -0.07794 C 0.11753 -0.07378 0.11719 -0.06938 0.11857 -0.06568 C 0.11944 -0.0636 0.12187 -0.06337 0.12309 -0.06152 C 0.12552 -0.05736 0.12639 -0.05204 0.12778 -0.04718 C 0.13281 -0.02984 0.13542 -0.01203 0.13854 0.00601 C 0.13767 0.03399 0.14062 0.06729 0.12778 0.09204 C 0.11857 0.12881 0.0901 0.13552 0.06476 0.1413 C 0.05903 0.145 0.05364 0.14708 0.04774 0.14963 C 0.03489 0.14893 0.02205 0.14939 0.00937 0.14754 C 0.00746 0.14731 0.00642 0.14454 0.00469 0.14338 C -0.00191 0.13899 -0.00816 0.13691 -0.01528 0.13529 C -0.02066 0.13066 -0.02396 0.12581 -0.02761 0.11887 C -0.02865 0.11447 -0.03229 0.111 -0.03229 0.10638 C -0.03333 0.04162 -0.03837 0.02729 -0.01997 -0.01434 C -0.01424 -0.04464 0.00243 -0.06684 0.01857 -0.08812 C 0.02934 -0.10222 0.03958 -0.11425 0.05087 -0.1272 C 0.05469 -0.1316 0.05746 -0.13761 0.06163 -0.14154 C 0.06996 -0.1494 0.08003 -0.15333 0.08785 -0.16189 C 0.09653 -0.17137 0.10521 -0.18109 0.11389 -0.19057 C 0.11736 -0.1945 0.12257 -0.19519 0.12621 -0.19889 C 0.13038 -0.20283 0.13281 -0.2093 0.13698 -0.21323 C 0.15 -0.22572 0.16423 -0.23543 0.17708 -0.24815 C 0.18732 -0.25833 0.19844 -0.27313 0.21076 -0.27891 C 0.21614 -0.28562 0.22066 -0.29233 0.22778 -0.2951 C 0.24132 -0.3062 0.25451 -0.31823 0.26927 -0.32586 C 0.27934 -0.3365 0.28923 -0.34367 0.30156 -0.34852 C 0.31042 -0.35639 0.31684 -0.35708 0.32778 -0.3587 C 0.34097 -0.36633 0.35503 -0.37281 0.36927 -0.37512 C 0.38507 -0.38229 0.39826 -0.38206 0.41545 -0.38321 C 0.44045 -0.38807 0.40955 -0.38136 0.44167 -0.39154 C 0.45399 -0.39547 0.46753 -0.39593 0.48003 -0.39755 C 0.49427 -0.40241 0.50851 -0.40287 0.52309 -0.40588 C 0.53819 -0.40889 0.55243 -0.41374 0.56771 -0.41605 C 0.57083 -0.41814 0.57378 -0.42091 0.57708 -0.4223 C 0.58212 -0.42438 0.59236 -0.42646 0.59236 -0.42646 C 0.60243 -0.43432 0.61337 -0.43617 0.62465 -0.4408 C 0.63594 -0.44543 0.64531 -0.45074 0.65694 -0.45306 C 0.66232 -0.45537 0.66701 -0.45884 0.67239 -0.46115 C 0.67882 -0.46971 0.68715 -0.47341 0.69392 -0.48173 C 0.70295 -0.49284 0.70989 -0.50532 0.71857 -0.51642 C 0.72066 -0.52221 0.72413 -0.52706 0.72621 -0.53284 C 0.73611 -0.55967 0.72396 -0.53493 0.73246 -0.55135 C 0.73437 -0.58534 0.73611 -0.60084 0.7309 -0.64154 C 0.73038 -0.64501 0.72691 -0.64617 0.72465 -0.64778 C 0.71979 -0.65148 0.71441 -0.65449 0.70937 -0.65796 C 0.70486 -0.66097 0.70121 -0.66605 0.69705 -0.67022 C 0.68715 -0.67993 0.66545 -0.68895 0.65399 -0.69288 C 0.65087 -0.69635 0.64826 -0.70074 0.64462 -0.70306 C 0.64184 -0.70491 0.63837 -0.70398 0.63542 -0.70514 C 0.62673 -0.70861 0.61823 -0.71439 0.60937 -0.7174 C 0.60121 -0.72017 0.59288 -0.72086 0.58472 -0.72341 C 0.57448 -0.73243 0.58142 -0.72827 0.56007 -0.72341 C 0.55434 -0.72202 0.5401 -0.71901 0.53385 -0.71531 C 0.52673 -0.71115 0.52135 -0.70213 0.51389 -0.69889 C 0.50955 -0.69681 0.50469 -0.69751 0.5 -0.69681 C 0.49496 -0.69404 0.48923 -0.69265 0.48472 -0.68872 C 0.43958 -0.6494 0.47882 -0.67484 0.45851 -0.66212 C 0.45451 -0.64593 0.46042 -0.66675 0.45243 -0.64963 C 0.43767 -0.61772 0.46094 -0.65958 0.44462 -0.63136 C 0.44357 -0.61818 0.44097 -0.60893 0.43854 -0.59644 C 0.43542 -0.53839 0.42986 -0.47642 0.44167 -0.42022 C 0.45017 -0.37975 0.46389 -0.33789 0.48003 -0.30135 C 0.48055 -0.29788 0.48038 -0.29418 0.4816 -0.29117 C 0.48403 -0.28516 0.4908 -0.27475 0.4908 -0.27475 C 0.49132 -0.27128 0.49097 -0.26735 0.49236 -0.26434 C 0.49705 -0.2537 0.51788 -0.23567 0.52465 -0.22965 C 0.5276 -0.22688 0.52951 -0.22248 0.53246 -0.21948 C 0.54201 -0.21 0.53177 -0.22642 0.54167 -0.21323 C 0.54844 -0.20421 0.55156 -0.19843 0.56007 -0.19265 C 0.56719 -0.17901 0.55816 -0.19519 0.57083 -0.17831 C 0.57691 -0.17022 0.58073 -0.16004 0.58785 -0.1538 C 0.59288 -0.13992 0.58785 -0.15056 0.59705 -0.13946 C 0.60087 -0.13483 0.60781 -0.12512 0.60781 -0.12512 C 0.6125 -0.10061 0.60607 -0.1309 0.61232 -0.11078 C 0.61684 -0.09667 0.61667 -0.08072 0.61857 -0.06568 C 0.6191 -0.06152 0.62014 -0.05343 0.62014 -0.05343 C 0.61875 -0.02059 0.61736 0.02844 0.59392 0.05111 C 0.56944 0.07469 0.53385 0.07539 0.50469 0.07978 C 0.48941 0.0821 0.47396 0.08788 0.45851 0.08811 C 0.37587 0.0895 0.2934 0.0895 0.21076 0.09019 C 0.17986 0.09967 0.15208 0.09204 0.11857 0.09019 C 0.09774 0.08094 0.08403 0.05804 0.07239 0.03469 C 0.07118 0.03237 0.0684 0.0333 0.06632 0.0326 C 0.06163 0.03122 0.05712 0.03006 0.05243 0.02867 C 0.04028 0.01688 0.04583 0.01988 0.03698 0.01642 C 0.03594 0.01433 0.03524 0.01202 0.03385 0.01017 C 0.03264 0.00832 0.02934 0.00601 0.02934 0.00601 " pathEditMode="relative" ptsTypes="fffffffffffffffffffffffffffffffffffffffffff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25347E-6 C 0.00261 0.00069 0.00504 0.00231 0.00764 0.00231 C 0.01111 0.00231 0.02274 -0.00787 0.02761 -0.01018 C 0.04705 -0.03007 0.03351 -0.02267 0.07535 -0.02036 C 0.08038 -0.01365 0.08004 -0.00856 0.08455 -0.00186 C 0.0875 0.00254 0.09375 0.01017 0.09375 0.01017 C 0.09549 0.01688 0.10139 0.0289 0.10139 0.0289 C 0.10365 0.04116 0.10573 0.05342 0.10764 0.0659 C 0.1059 0.1073 0.11146 0.0999 0.09063 0.11262 C 0.08351 0.1228 0.07309 0.12534 0.06302 0.12696 C 0.03959 0.1258 0.03108 0.12534 0.01215 0.1191 C 0.00434 0.10799 0.00313 0.10013 -1.38889E-6 0.08626 C 0.00052 0.06845 -0.00451 0.04787 0.00295 0.03306 C 0.01424 0.01086 0.03959 -0.00232 0.05834 -0.00787 C 0.15573 -0.00533 0.11632 -0.02984 0.14462 0.02081 C 0.14913 0.04671 0.15191 0.03006 0.14757 0.07192 C 0.14618 0.08464 0.13195 0.09296 0.12604 0.09828 C 0.12136 0.10244 0.11632 0.11008 0.11077 0.11262 C 0.10278 0.11678 0.09288 0.11863 0.08455 0.12095 C 0.0717 0.12048 0.05868 0.1221 0.04601 0.1191 C 0.03837 0.11725 0.02813 0.10429 0.01997 0.10059 C 0.01615 0.08579 0.01771 0.09227 0.01528 0.08024 C 0.01684 0.06706 0.01823 0.05388 0.01997 0.04116 C 0.02101 0.03306 0.02761 0.01873 0.02761 0.01873 C 0.02813 0.00971 0.02709 0.00069 0.02917 -0.00787 C 0.03038 -0.0125 0.03438 -0.01481 0.03681 -0.01851 C 0.05382 -0.04418 0.08195 -0.0451 0.10608 -0.04719 C 0.11163 -0.04834 0.11719 -0.05042 0.12292 -0.05135 C 0.13681 -0.0532 0.16459 -0.05505 0.16459 -0.05505 C 0.18524 -0.05944 0.20521 -0.06546 0.22604 -0.06939 C 0.2349 -0.07355 0.24705 -0.07841 0.25538 -0.08373 C 0.2592 -0.08604 0.26233 -0.08997 0.26615 -0.09205 C 0.27361 -0.09621 0.28924 -0.10223 0.28924 -0.10223 C 0.29636 -0.10893 0.29202 -0.10593 0.30295 -0.11078 C 0.30886 -0.1131 0.31424 -0.11957 0.31997 -0.12281 C 0.32726 -0.12697 0.33524 -0.13114 0.34306 -0.13299 C 0.35469 -0.14247 0.36754 -0.14732 0.37986 -0.15542 C 0.3882 -0.16097 0.39584 -0.16744 0.40452 -0.17184 C 0.4125 -0.18086 0.42066 -0.18687 0.42917 -0.1945 C 0.43403 -0.20445 0.43681 -0.21324 0.44149 -0.22318 C 0.44323 -0.23497 0.44514 -0.24284 0.44913 -0.25394 C 0.44861 -0.27915 0.44879 -0.30459 0.44757 -0.33003 C 0.44653 -0.35038 0.43108 -0.39386 0.42292 -0.41166 C 0.41875 -0.43687 0.40347 -0.45514 0.39219 -0.47526 C 0.39132 -0.47688 0.38906 -0.47642 0.38768 -0.47734 C 0.38403 -0.47966 0.37761 -0.48659 0.37535 -0.4896 C 0.36459 -0.50394 0.35486 -0.5199 0.34149 -0.53053 C 0.31511 -0.55181 0.35156 -0.51966 0.32153 -0.54487 C 0.30747 -0.55667 0.29636 -0.56476 0.27986 -0.56939 C 0.26667 -0.57841 0.24844 -0.59182 0.23368 -0.59413 C 0.22222 -0.59598 0.21372 -0.59529 0.20295 -0.5983 C 0.19931 -0.59922 0.19584 -0.60153 0.19219 -0.60223 C 0.17726 -0.605 0.17257 -0.60269 0.1599 -0.60639 C 0.15365 -0.60824 0.14149 -0.61263 0.14149 -0.61263 C 0.08507 -0.61194 0.02865 -0.61171 -0.02778 -0.61055 C -0.05503 -0.60986 -0.08212 -0.60061 -0.10937 -0.5983 C -0.12083 -0.59043 -0.1342 -0.58673 -0.14462 -0.57563 C -0.15885 -0.56037 -0.16597 -0.54325 -0.17396 -0.52244 C -0.1776 -0.50301 -0.17691 -0.51018 -0.17396 -0.47526 C -0.16927 -0.41906 -0.13142 -0.39131 -0.1 -0.3624 C -0.09305 -0.35593 -0.08437 -0.35385 -0.07708 -0.3483 C -0.03889 -0.31777 -0.08246 -0.35153 -0.05399 -0.32586 C -0.03785 -0.31083 -0.02083 -0.29765 -0.00469 -0.28262 C 0.01215 -0.26712 0.02795 -0.24908 0.04462 -0.23336 C 0.06945 -0.20977 0.09722 -0.18895 0.11997 -0.16166 C 0.12639 -0.15403 0.13021 -0.14224 0.13524 -0.13299 C 0.13768 -0.10732 0.14601 -0.06707 0.15382 -0.04302 C 0.1533 -0.00047 0.15417 0.04185 0.15226 0.08394 C 0.15209 0.08741 0.14931 0.08996 0.14757 0.09227 C 0.13681 0.10799 0.12813 0.11632 0.11215 0.1191 C 0.10035 0.12696 0.08976 0.12511 0.07691 0.12326 C 0.0684 0.11563 0.06893 0.10291 0.06615 0.09042 C 0.06667 0.08024 0.06754 0.05943 0.06754 0.05943 " pathEditMode="relative" ptsTypes="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5708E-6 C 0.00243 -0.01226 0.00591 -0.00994 0.01233 -0.0185 C 0.02622 -0.01064 0.03837 -0.00139 0.05226 0.00624 C 0.05573 0.01295 0.0566 0.0192 0.05851 0.0266 C 0.05799 0.03562 0.05816 0.04463 0.05695 0.05342 C 0.05625 0.05851 0.04983 0.06337 0.04775 0.06568 C 0.03403 0.08141 0.02743 0.08279 0.01077 0.09019 C 0.00521 0.0895 -0.00069 0.09019 -0.00607 0.08811 C -0.00816 0.08742 -0.00902 0.08395 -0.01076 0.0821 C -0.01754 0.0747 -0.01545 0.07632 -0.0231 0.07377 C -0.02795 0.05527 -0.02535 0.0673 -0.0231 0.0266 C -0.02136 -0.00301 -0.01163 -0.02035 0.00469 -0.03885 C 0.01441 -0.04995 0.00643 -0.04556 0.01684 -0.04926 C 0.02483 -0.05597 0.0323 -0.05851 0.0415 -0.06152 C 0.04358 -0.06221 0.04775 -0.0636 0.04775 -0.0636 C 0.0533 -0.0629 0.05938 -0.06429 0.06459 -0.06152 C 0.06857 -0.0592 0.07049 -0.05319 0.07379 -0.04926 C 0.08247 -0.03885 0.0934 -0.0333 0.10157 -0.02243 C 0.10521 -0.00786 0.10296 -0.01388 0.10764 -0.00416 C 0.1125 0.01804 0.11372 0.01758 0.10921 0.04926 C 0.10886 0.05157 0.10591 0.0518 0.10469 0.05342 C 0.09462 0.06684 0.08716 0.08048 0.07223 0.08395 C 0.06441 0.09112 0.05504 0.09089 0.04618 0.09436 C 0.04306 0.09551 0.03698 0.09829 0.03698 0.09829 C 0.01997 0.09759 0.00313 0.09759 -0.01388 0.09644 C -0.03593 0.09505 -0.02865 0.07239 -0.03698 0.05527 C -0.04063 0.04787 -0.04237 0.04001 -0.04618 0.03284 C -0.05174 -0.0037 -0.04566 -0.04001 -0.03993 -0.07586 C -0.03751 -0.09181 -0.03923 -0.10708 -0.0323 -0.12095 C -0.0309 -0.13622 -0.02865 -0.14963 -0.02153 -0.16189 C -0.01736 -0.19403 -0.01718 -0.1908 -0.02153 -0.24584 C -0.02188 -0.24931 -0.02466 -0.25139 -0.02621 -0.25416 C -0.03125 -0.26341 -0.03334 -0.27382 -0.03855 -0.28284 C -0.04513 -0.31175 -0.0408 -0.3247 -0.04305 -0.36471 C -0.04393 -0.37905 -0.04983 -0.3957 -0.05539 -0.40772 C -0.05851 -0.42414 -0.05452 -0.40796 -0.06303 -0.42623 C -0.07465 -0.45097 -0.08855 -0.47248 -0.10764 -0.48774 C -0.11216 -0.49121 -0.1257 -0.50694 -0.13073 -0.50833 C -0.16112 -0.51735 -0.19219 -0.51989 -0.2231 -0.52451 C -0.32692 -0.55643 -0.19219 -0.51781 -0.28768 -0.537 C -0.3316 -0.54579 -0.37275 -0.56429 -0.41702 -0.56961 C -0.47501 -0.58418 -0.53195 -0.60546 -0.58768 -0.63113 C -0.60921 -0.62997 -0.63091 -0.6309 -0.65226 -0.6272 C -0.65556 -0.6265 -0.65834 -0.62396 -0.66164 -0.62303 C -0.66771 -0.62118 -0.68004 -0.61887 -0.68004 -0.61887 C -0.68317 -0.61679 -0.68664 -0.61563 -0.68924 -0.61263 C -0.69219 -0.60916 -0.69237 -0.60268 -0.69393 -0.59829 C -0.69931 -0.58395 -0.70244 -0.5673 -0.71077 -0.55527 C -0.71476 -0.54949 -0.71893 -0.5444 -0.7231 -0.53885 C -0.7257 -0.53538 -0.72813 -0.53215 -0.73073 -0.52868 C -0.7323 -0.5266 -0.73542 -0.52266 -0.73542 -0.52266 C -0.73594 -0.51364 -0.73577 -0.50463 -0.73698 -0.49584 C -0.73785 -0.49006 -0.74046 -0.48497 -0.7415 -0.47942 C -0.74445 -0.46462 -0.74792 -0.44866 -0.75226 -0.43455 C -0.75539 -0.42438 -0.75244 -0.42068 -0.76008 -0.41397 C -0.76389 -0.38945 -0.75834 -0.41605 -0.76615 -0.39755 C -0.77414 -0.37882 -0.76008 -0.39963 -0.7724 -0.38321 C -0.77483 -0.36216 -0.78004 -0.34204 -0.78455 -0.32169 C -0.78421 -0.30111 -0.79219 -0.2574 -0.77692 -0.23774 C -0.77327 -0.22317 -0.7599 -0.19658 -0.74775 -0.19265 C -0.74028 -0.1901 -0.72622 -0.18247 -0.72622 -0.18247 C -0.69948 -0.18501 -0.71285 -0.1834 -0.69688 -0.19056 C -0.69115 -0.19588 -0.68855 -0.20051 -0.6816 -0.20282 C -0.67275 -0.21068 -0.66251 -0.21577 -0.65226 -0.21924 C -0.64115 -0.22942 -0.62692 -0.22919 -0.61389 -0.2315 C -0.60817 -0.23404 -0.60261 -0.23728 -0.59688 -0.23982 C -0.57032 -0.23913 -0.54358 -0.23936 -0.51702 -0.23774 C -0.50921 -0.23728 -0.49393 -0.23358 -0.49393 -0.23358 C -0.47275 -0.2241 -0.44653 -0.22479 -0.42466 -0.2234 C -0.3981 -0.21577 -0.41042 -0.21809 -0.38768 -0.21508 C -0.35886 -0.20722 -0.33004 -0.1945 -0.30157 -0.18432 C -0.27587 -0.17507 -0.23264 -0.1679 -0.21389 -0.16397 C -0.19306 -0.15957 -0.17171 -0.15842 -0.1507 -0.15564 C -0.12587 -0.15241 -0.10156 -0.14362 -0.07691 -0.13922 C -0.03993 -0.13275 -0.00156 -0.12858 0.03386 -0.11263 C 0.03438 -0.10985 0.03577 -0.10731 0.03542 -0.10453 C 0.03507 -0.10199 0.03282 -0.1006 0.0323 -0.09829 C 0.03073 -0.09019 0.03021 -0.08187 0.02917 -0.07377 C 0.02709 -0.05851 0.02396 -0.04417 0.01841 -0.03076 C 0.01615 -0.02544 0.01528 -0.01896 0.01233 -0.01434 C 0.00799 -0.0074 -0.00607 0.00856 -0.00607 0.0185 " pathEditMode="relative" ptsTypes="ffffffffff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071546"/>
            <a:ext cx="5000628" cy="3571900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Яніна Жабко -      </a:t>
            </a:r>
            <a:r>
              <a:rPr lang="be-BY" sz="4000" dirty="0" smtClean="0"/>
              <a:t>беларуская пісьменніца. </a:t>
            </a:r>
            <a:br>
              <a:rPr lang="be-BY" sz="4000" dirty="0" smtClean="0"/>
            </a:br>
            <a:r>
              <a:rPr lang="be-BY" sz="4000" dirty="0" smtClean="0"/>
              <a:t>Піша вершы, загадкі, прымаўкі  і нават песні для дзяцей.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857760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000220_370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71480"/>
            <a:ext cx="3835807" cy="5114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124</Words>
  <Application>Microsoft Office PowerPoint</Application>
  <PresentationFormat>Экран (4:3)</PresentationFormat>
  <Paragraphs>54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Празвінеў … вясёлы, Мы ўрок пачаць … . … будзем працавать, Дружна … здабывать  </vt:lpstr>
      <vt:lpstr>Празвінеў                вясёлы, Мы ўрок пачаць                .  будзем працавать, Дружна            здабывать. </vt:lpstr>
      <vt:lpstr>З неба падалі сняжынкі  на замёрзлыя палі .</vt:lpstr>
      <vt:lpstr>З неба падалі сняжынкі  на замёрзлыя палі!</vt:lpstr>
      <vt:lpstr>З неба падалі сняжынкі  на замёрзлыя палі?</vt:lpstr>
      <vt:lpstr>Слайд 6</vt:lpstr>
      <vt:lpstr>Слайд 7</vt:lpstr>
      <vt:lpstr>Слайд 8</vt:lpstr>
      <vt:lpstr>Яніна Жабко -      беларуская пісьменніца.  Піша вершы, загадкі, прымаўкі  і нават песні для дзяцей. </vt:lpstr>
      <vt:lpstr>3</vt:lpstr>
      <vt:lpstr>Слайд 11</vt:lpstr>
      <vt:lpstr>Слайд 12</vt:lpstr>
      <vt:lpstr>Слайд 13</vt:lpstr>
      <vt:lpstr>паволі  болей  плот  дах  угары   гамонім    </vt:lpstr>
      <vt:lpstr>Пакружыцца  апушчуся  </vt:lpstr>
      <vt:lpstr>Слайд 16</vt:lpstr>
      <vt:lpstr>Слайд 17</vt:lpstr>
      <vt:lpstr>Слайд 18</vt:lpstr>
      <vt:lpstr>Васіль Хомчанка </vt:lpstr>
      <vt:lpstr>коўдра  гарышча  раздолле  поўсць  добра ўкрыты   </vt:lpstr>
      <vt:lpstr>Слайд 21</vt:lpstr>
      <vt:lpstr>Дзе зімуюць жывелы?</vt:lpstr>
      <vt:lpstr>Слайд 23</vt:lpstr>
      <vt:lpstr>Сення я даведаўся на ўроку … Было цяжка … Я навучыўся … Я змог … 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Празвінеў … вясёлы, Мы ўрок пачаць … . … будзем працавать, Дружна … здабывать</dc:title>
  <dc:creator>user</dc:creator>
  <cp:lastModifiedBy>user</cp:lastModifiedBy>
  <cp:revision>47</cp:revision>
  <dcterms:created xsi:type="dcterms:W3CDTF">2018-12-11T13:46:23Z</dcterms:created>
  <dcterms:modified xsi:type="dcterms:W3CDTF">2018-12-17T18:36:28Z</dcterms:modified>
</cp:coreProperties>
</file>