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72" r:id="rId7"/>
    <p:sldId id="263" r:id="rId8"/>
    <p:sldId id="264" r:id="rId9"/>
    <p:sldId id="265" r:id="rId10"/>
    <p:sldId id="266" r:id="rId11"/>
    <p:sldId id="268" r:id="rId12"/>
    <p:sldId id="269" r:id="rId13"/>
    <p:sldId id="258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92" d="100"/>
          <a:sy n="92" d="100"/>
        </p:scale>
        <p:origin x="-10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64B2E0-2043-4D28-A295-363FEF9FC050}" type="datetimeFigureOut">
              <a:rPr lang="ru-RU" smtClean="0"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32386E-BF48-47A4-8297-1014FBE1620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" y="0"/>
            <a:ext cx="12192000" cy="6693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2788" y="4429919"/>
            <a:ext cx="9144000" cy="1745556"/>
          </a:xfrm>
        </p:spPr>
        <p:txBody>
          <a:bodyPr/>
          <a:lstStyle/>
          <a:p>
            <a:pPr marL="182880" indent="0" algn="ctr">
              <a:buNone/>
            </a:pPr>
            <a:r>
              <a:rPr lang="ru-RU" b="1" i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ХЛЕБ – ВСЕМУ ГОЛОВА!</a:t>
            </a:r>
            <a:endParaRPr lang="ru-RU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29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47729" y="1223493"/>
            <a:ext cx="10515600" cy="564301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dirty="0"/>
              <a:t>Бьют меня палками,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dirty="0"/>
              <a:t>Мнут меня камнями,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dirty="0"/>
              <a:t>Держат меня в огненной пещере,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dirty="0"/>
              <a:t>Режут меня ножками.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dirty="0"/>
              <a:t>За что меня губят?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dirty="0"/>
              <a:t>За то, что любят!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b="1" dirty="0"/>
              <a:t>(Хлеб) </a:t>
            </a:r>
          </a:p>
          <a:p>
            <a:pPr eaLnBrk="1" hangingPunct="1">
              <a:lnSpc>
                <a:spcPct val="90000"/>
              </a:lnSpc>
            </a:pPr>
            <a:endParaRPr lang="ru-RU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sz="2400" dirty="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dirty="0" smtClean="0"/>
              <a:t>Золотист </a:t>
            </a:r>
            <a:r>
              <a:rPr lang="ru-RU" sz="2400" dirty="0"/>
              <a:t>он и </a:t>
            </a:r>
            <a:r>
              <a:rPr lang="ru-RU" sz="2400" dirty="0" err="1"/>
              <a:t>усат</a:t>
            </a:r>
            <a:r>
              <a:rPr lang="ru-RU" sz="2400" dirty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dirty="0"/>
              <a:t>В ста карманах – сто ребят!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sz="2400" b="1" dirty="0"/>
              <a:t>(Колос)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649" y="1798634"/>
            <a:ext cx="2304076" cy="17191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710">
            <a:off x="5572497" y="460950"/>
            <a:ext cx="2339184" cy="1457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649">
            <a:off x="7744227" y="4429501"/>
            <a:ext cx="2705100" cy="1685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729" y="493925"/>
            <a:ext cx="29043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/>
              <a:t>Худ обед коли хлеба …</a:t>
            </a: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252114" y="519682"/>
            <a:ext cx="1319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НЕТ</a:t>
            </a:r>
            <a:endParaRPr lang="ru-RU" sz="2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7729" y="4574887"/>
            <a:ext cx="4546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Без печки холодно – без хлеба  …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0599" y="4636442"/>
            <a:ext cx="1548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ГОЛОДНО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97842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792" y="1144073"/>
            <a:ext cx="40127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/>
              <a:t>Без соли не вкусно, без хлеба …</a:t>
            </a:r>
            <a:endParaRPr lang="ru-RU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4533363" y="1144073"/>
            <a:ext cx="1670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НЕСЫТНО</a:t>
            </a:r>
            <a:endParaRPr lang="ru-RU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3792" y="4489206"/>
            <a:ext cx="6746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/>
              <a:t>Сытый считает звезды на небе, а голодный думает о …</a:t>
            </a: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7637318" y="4489206"/>
            <a:ext cx="1049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ХЛЕБЕ</a:t>
            </a:r>
            <a:endParaRPr lang="ru-RU" sz="2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3792" y="1872982"/>
            <a:ext cx="39795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На одном большом заводе,</a:t>
            </a:r>
            <a:br>
              <a:rPr lang="ru-RU" sz="2200" dirty="0"/>
            </a:br>
            <a:r>
              <a:rPr lang="ru-RU" sz="2200" dirty="0"/>
              <a:t>Он - и не кирпичный вроде, </a:t>
            </a:r>
            <a:br>
              <a:rPr lang="ru-RU" sz="2200" dirty="0"/>
            </a:br>
            <a:r>
              <a:rPr lang="ru-RU" sz="2200" dirty="0"/>
              <a:t>В огнедышащей печи</a:t>
            </a:r>
            <a:br>
              <a:rPr lang="ru-RU" sz="2200" dirty="0"/>
            </a:br>
            <a:r>
              <a:rPr lang="ru-RU" sz="2200" dirty="0"/>
              <a:t>Выпекают кирпичи.</a:t>
            </a:r>
            <a:br>
              <a:rPr lang="ru-RU" sz="2200" dirty="0"/>
            </a:br>
            <a:r>
              <a:rPr lang="ru-RU" sz="2200" dirty="0"/>
              <a:t>Я кирпич купил в обед, </a:t>
            </a:r>
            <a:br>
              <a:rPr lang="ru-RU" sz="2200" dirty="0"/>
            </a:br>
            <a:r>
              <a:rPr lang="ru-RU" sz="2200" dirty="0"/>
              <a:t>Ведь к обеду нужен 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387436" y="3521811"/>
            <a:ext cx="1049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ХЛЕБ</a:t>
            </a:r>
            <a:endParaRPr lang="ru-RU" sz="24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72" y="284475"/>
            <a:ext cx="2304076" cy="17191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710">
            <a:off x="8060048" y="4729156"/>
            <a:ext cx="2339184" cy="14578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649">
            <a:off x="9007121" y="1995170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1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9" y="1596980"/>
            <a:ext cx="8629650" cy="5261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6894" y="0"/>
            <a:ext cx="83590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</a:t>
            </a:r>
            <a:b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БЛОКАДНОГО ЛЕНИНГРАДА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7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хлебОбрезанны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1841310" y="178504"/>
            <a:ext cx="8093027" cy="60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3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E:\комбайн\iCA8KHXS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E:\комбайн\iCA8KHXS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Проект на тему: &quot;Хлеб-всему голова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0"/>
            <a:ext cx="10664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2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8314" y="277813"/>
            <a:ext cx="8472487" cy="24368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i="1" dirty="0" smtClean="0">
                <a:solidFill>
                  <a:srgbClr val="FFFF00"/>
                </a:solidFill>
                <a:effectLst/>
              </a:rPr>
              <a:t>Весной </a:t>
            </a:r>
            <a:r>
              <a:rPr lang="en-US" i="1" dirty="0" smtClean="0">
                <a:solidFill>
                  <a:srgbClr val="FFFF00"/>
                </a:solidFill>
                <a:effectLst/>
              </a:rPr>
              <a:t/>
            </a:r>
            <a:br>
              <a:rPr lang="en-US" i="1" dirty="0" smtClean="0">
                <a:solidFill>
                  <a:srgbClr val="FFFF00"/>
                </a:solidFill>
                <a:effectLst/>
              </a:rPr>
            </a:br>
            <a:r>
              <a:rPr lang="ru-RU" i="1" dirty="0" smtClean="0">
                <a:solidFill>
                  <a:srgbClr val="FFFF00"/>
                </a:solidFill>
                <a:effectLst/>
              </a:rPr>
              <a:t>специальным трактором</a:t>
            </a:r>
            <a:r>
              <a:rPr lang="ru-RU" i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en-US" i="1" dirty="0" smtClean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lang="ru-RU" i="1" dirty="0" smtClean="0">
                <a:solidFill>
                  <a:srgbClr val="FFFF00"/>
                </a:solidFill>
                <a:effectLst/>
              </a:rPr>
              <a:t>пашут землю и сеют </a:t>
            </a:r>
            <a:r>
              <a:rPr lang="en-US" i="1" dirty="0" smtClean="0">
                <a:solidFill>
                  <a:srgbClr val="FFFF00"/>
                </a:solidFill>
                <a:effectLst/>
              </a:rPr>
              <a:t/>
            </a:r>
            <a:br>
              <a:rPr lang="en-US" i="1" dirty="0" smtClean="0">
                <a:solidFill>
                  <a:srgbClr val="FFFF00"/>
                </a:solidFill>
                <a:effectLst/>
              </a:rPr>
            </a:br>
            <a:r>
              <a:rPr lang="ru-RU" i="1" dirty="0" smtClean="0">
                <a:solidFill>
                  <a:srgbClr val="FFFF00"/>
                </a:solidFill>
                <a:effectLst/>
              </a:rPr>
              <a:t>пшеницу в землю. </a:t>
            </a:r>
          </a:p>
        </p:txBody>
      </p:sp>
    </p:spTree>
    <p:extLst>
      <p:ext uri="{BB962C8B-B14F-4D97-AF65-F5344CB8AC3E}">
        <p14:creationId xmlns:p14="http://schemas.microsoft.com/office/powerpoint/2010/main" val="26739369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147573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860697"/>
            <a:ext cx="8229600" cy="2615609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indent="0" algn="ctr" eaLnBrk="1" hangingPunct="1">
              <a:buNone/>
            </a:pPr>
            <a:r>
              <a:rPr lang="ru-RU" i="1" dirty="0" smtClean="0">
                <a:solidFill>
                  <a:srgbClr val="FFC000"/>
                </a:solidFill>
                <a:effectLst/>
              </a:rPr>
              <a:t>Солнце светит, </a:t>
            </a:r>
            <a:r>
              <a:rPr lang="ru-RU" i="1" dirty="0" smtClean="0">
                <a:solidFill>
                  <a:srgbClr val="00B0F0"/>
                </a:solidFill>
                <a:effectLst/>
              </a:rPr>
              <a:t>дождик идет. </a:t>
            </a:r>
            <a:br>
              <a:rPr lang="ru-RU" i="1" dirty="0" smtClean="0">
                <a:solidFill>
                  <a:srgbClr val="00B0F0"/>
                </a:solidFill>
                <a:effectLst/>
              </a:rPr>
            </a:br>
            <a:r>
              <a:rPr lang="ru-RU" i="1" dirty="0" smtClean="0">
                <a:solidFill>
                  <a:srgbClr val="00B050"/>
                </a:solidFill>
                <a:effectLst/>
              </a:rPr>
              <a:t>Вскоре на полях появляются зеленые ростки- всходы. </a:t>
            </a:r>
          </a:p>
        </p:txBody>
      </p:sp>
      <p:pic>
        <p:nvPicPr>
          <p:cNvPr id="4" name="Picture 6" descr="http://www.playcast.ru/uploads/2014/03/03/76879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4036" y="0"/>
            <a:ext cx="3615068" cy="2711302"/>
          </a:xfrm>
          <a:prstGeom prst="rect">
            <a:avLst/>
          </a:prstGeom>
          <a:noFill/>
        </p:spPr>
      </p:pic>
      <p:pic>
        <p:nvPicPr>
          <p:cNvPr id="5" name="Picture 16" descr="Тучка и дождик - анимационная картинка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1531" y="0"/>
            <a:ext cx="3540469" cy="2615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0580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32192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5345" y="4136065"/>
            <a:ext cx="9005455" cy="2636874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ctr" eaLnBrk="1" hangingPunct="1">
              <a:buNone/>
            </a:pPr>
            <a:r>
              <a:rPr lang="ru-RU" i="1" dirty="0" smtClean="0">
                <a:solidFill>
                  <a:srgbClr val="FFFF00"/>
                </a:solidFill>
                <a:effectLst/>
              </a:rPr>
              <a:t>Летом вырастают колоски, </a:t>
            </a:r>
            <a:r>
              <a:rPr lang="en-US" i="1" dirty="0" smtClean="0">
                <a:solidFill>
                  <a:srgbClr val="FFFF00"/>
                </a:solidFill>
                <a:effectLst/>
              </a:rPr>
              <a:t/>
            </a:r>
            <a:br>
              <a:rPr lang="en-US" i="1" dirty="0" smtClean="0">
                <a:solidFill>
                  <a:srgbClr val="FFFF00"/>
                </a:solidFill>
                <a:effectLst/>
              </a:rPr>
            </a:br>
            <a:r>
              <a:rPr lang="ru-RU" i="1" dirty="0" smtClean="0">
                <a:solidFill>
                  <a:srgbClr val="FFFF00"/>
                </a:solidFill>
                <a:effectLst/>
              </a:rPr>
              <a:t>а в них много-много зерен. </a:t>
            </a:r>
          </a:p>
        </p:txBody>
      </p:sp>
      <p:pic>
        <p:nvPicPr>
          <p:cNvPr id="5" name="Picture 6" descr="http://www.playcast.ru/uploads/2014/03/03/768793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8835" y="0"/>
            <a:ext cx="3367969" cy="2790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0111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80" y="0"/>
            <a:ext cx="12399779" cy="7265496"/>
          </a:xfrm>
          <a:prstGeom prst="rect">
            <a:avLst/>
          </a:prstGeom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57717"/>
            <a:ext cx="8229600" cy="1785938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indent="0" algn="ctr" eaLnBrk="1" hangingPunct="1">
              <a:buNone/>
              <a:defRPr/>
            </a:pPr>
            <a:r>
              <a:rPr lang="ru-RU" i="1" dirty="0" smtClean="0">
                <a:solidFill>
                  <a:srgbClr val="00B050"/>
                </a:solidFill>
                <a:effectLst/>
              </a:rPr>
              <a:t>Осенью пшеница созревает </a:t>
            </a:r>
            <a:r>
              <a:rPr lang="en-US" i="1" dirty="0" smtClean="0">
                <a:solidFill>
                  <a:srgbClr val="00B050"/>
                </a:solidFill>
                <a:effectLst/>
              </a:rPr>
              <a:t/>
            </a:r>
            <a:br>
              <a:rPr lang="en-US" i="1" dirty="0" smtClean="0">
                <a:solidFill>
                  <a:srgbClr val="00B050"/>
                </a:solidFill>
                <a:effectLst/>
              </a:rPr>
            </a:br>
            <a:r>
              <a:rPr lang="ru-RU" i="1" dirty="0" smtClean="0">
                <a:solidFill>
                  <a:srgbClr val="00B050"/>
                </a:solidFill>
                <a:effectLst/>
              </a:rPr>
              <a:t>и колоски убирают </a:t>
            </a:r>
            <a:r>
              <a:rPr lang="en-US" i="1" dirty="0" smtClean="0">
                <a:solidFill>
                  <a:srgbClr val="00B050"/>
                </a:solidFill>
                <a:effectLst/>
              </a:rPr>
              <a:t/>
            </a:r>
            <a:br>
              <a:rPr lang="en-US" i="1" dirty="0" smtClean="0">
                <a:solidFill>
                  <a:srgbClr val="00B050"/>
                </a:solidFill>
                <a:effectLst/>
              </a:rPr>
            </a:br>
            <a:r>
              <a:rPr lang="ru-RU" i="1" dirty="0" smtClean="0">
                <a:solidFill>
                  <a:srgbClr val="00B050"/>
                </a:solidFill>
                <a:effectLst/>
              </a:rPr>
              <a:t>машинами- комбайнами.</a:t>
            </a:r>
          </a:p>
        </p:txBody>
      </p:sp>
    </p:spTree>
    <p:extLst>
      <p:ext uri="{BB962C8B-B14F-4D97-AF65-F5344CB8AC3E}">
        <p14:creationId xmlns:p14="http://schemas.microsoft.com/office/powerpoint/2010/main" val="1560168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upload.wikimedia.org/wikipedia/commons/thumb/3/3b/Mykola_Pymonenko-Zhnyva.jpg/1280px-Mykola_Pymonenko-Zhnyv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6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8"/>
            <a:ext cx="12192000" cy="10390909"/>
          </a:xfrm>
          <a:prstGeom prst="rect">
            <a:avLst/>
          </a:prstGeom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3763" y="296213"/>
            <a:ext cx="8229600" cy="2293937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indent="0" algn="ctr" eaLnBrk="1" hangingPunct="1">
              <a:buNone/>
            </a:pPr>
            <a:r>
              <a:rPr lang="ru-RU" sz="3200" dirty="0">
                <a:solidFill>
                  <a:schemeClr val="bg1"/>
                </a:solidFill>
              </a:rPr>
              <a:t>Зернышки достают из колосков- обмолачивают. </a:t>
            </a:r>
            <a:r>
              <a:rPr lang="ru-RU" sz="3200" dirty="0" smtClean="0">
                <a:solidFill>
                  <a:schemeClr val="bg1"/>
                </a:solidFill>
              </a:rPr>
              <a:t/>
            </a:r>
            <a:br>
              <a:rPr lang="ru-RU" sz="3200" dirty="0" smtClean="0">
                <a:solidFill>
                  <a:schemeClr val="bg1"/>
                </a:solidFill>
              </a:rPr>
            </a:br>
            <a:r>
              <a:rPr lang="ru-RU" sz="3200" dirty="0" smtClean="0">
                <a:solidFill>
                  <a:schemeClr val="bg1"/>
                </a:solidFill>
              </a:rPr>
              <a:t>Вот как </a:t>
            </a:r>
            <a:r>
              <a:rPr lang="ru-RU" sz="3200" dirty="0">
                <a:solidFill>
                  <a:schemeClr val="bg1"/>
                </a:solidFill>
              </a:rPr>
              <a:t>много получается зерна.</a:t>
            </a:r>
            <a:r>
              <a:rPr lang="ru-RU" dirty="0" smtClean="0">
                <a:solidFill>
                  <a:schemeClr val="bg1"/>
                </a:solidFill>
                <a:effectLst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760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162179"/>
          </a:xfrm>
          <a:prstGeom prst="rect">
            <a:avLst/>
          </a:prstGeom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50901" y="3314700"/>
            <a:ext cx="8229600" cy="2805785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  <a:defRPr/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i="1" dirty="0" smtClean="0">
                <a:solidFill>
                  <a:srgbClr val="00B0F0"/>
                </a:solidFill>
                <a:effectLst/>
              </a:rPr>
              <a:t>Затем зерно перетирают- мелят и получают муку. </a:t>
            </a:r>
            <a:br>
              <a:rPr lang="ru-RU" i="1" dirty="0" smtClean="0">
                <a:solidFill>
                  <a:srgbClr val="00B0F0"/>
                </a:solidFill>
                <a:effectLst/>
              </a:rPr>
            </a:br>
            <a:r>
              <a:rPr lang="ru-RU" i="1" dirty="0" smtClean="0">
                <a:solidFill>
                  <a:srgbClr val="00B0F0"/>
                </a:solidFill>
                <a:effectLst/>
              </a:rPr>
              <a:t>В муку добавляют воду </a:t>
            </a:r>
            <a:r>
              <a:rPr lang="en-US" i="1" dirty="0" smtClean="0">
                <a:solidFill>
                  <a:srgbClr val="00B0F0"/>
                </a:solidFill>
                <a:effectLst/>
              </a:rPr>
              <a:t/>
            </a:r>
            <a:br>
              <a:rPr lang="en-US" i="1" dirty="0" smtClean="0">
                <a:solidFill>
                  <a:srgbClr val="00B0F0"/>
                </a:solidFill>
                <a:effectLst/>
              </a:rPr>
            </a:br>
            <a:r>
              <a:rPr lang="ru-RU" i="1" dirty="0" smtClean="0">
                <a:solidFill>
                  <a:srgbClr val="00B0F0"/>
                </a:solidFill>
                <a:effectLst/>
              </a:rPr>
              <a:t>и другие продукты </a:t>
            </a:r>
            <a:r>
              <a:rPr lang="en-US" i="1" dirty="0" smtClean="0">
                <a:solidFill>
                  <a:srgbClr val="00B0F0"/>
                </a:solidFill>
                <a:effectLst/>
              </a:rPr>
              <a:t/>
            </a:r>
            <a:br>
              <a:rPr lang="en-US" i="1" dirty="0" smtClean="0">
                <a:solidFill>
                  <a:srgbClr val="00B0F0"/>
                </a:solidFill>
                <a:effectLst/>
              </a:rPr>
            </a:br>
            <a:r>
              <a:rPr lang="ru-RU" i="1" dirty="0" smtClean="0">
                <a:solidFill>
                  <a:srgbClr val="00B0F0"/>
                </a:solidFill>
                <a:effectLst/>
              </a:rPr>
              <a:t>и замешивают тесто. </a:t>
            </a:r>
          </a:p>
        </p:txBody>
      </p:sp>
    </p:spTree>
    <p:extLst>
      <p:ext uri="{BB962C8B-B14F-4D97-AF65-F5344CB8AC3E}">
        <p14:creationId xmlns:p14="http://schemas.microsoft.com/office/powerpoint/2010/main" val="1707493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0"/>
            <a:ext cx="11977352" cy="7976916"/>
          </a:xfrm>
          <a:prstGeom prst="rect">
            <a:avLst/>
          </a:prstGeom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5454" y="277814"/>
            <a:ext cx="8229600" cy="2579687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marL="0" indent="0" eaLnBrk="1" hangingPunct="1">
              <a:buNone/>
              <a:defRPr/>
            </a:pPr>
            <a:r>
              <a:rPr lang="ru-RU" i="1" dirty="0" smtClean="0">
                <a:solidFill>
                  <a:srgbClr val="FFC000"/>
                </a:solidFill>
                <a:effectLst/>
              </a:rPr>
              <a:t>Из теста лепят хлеб, булочки или лепешки. </a:t>
            </a:r>
            <a:r>
              <a:rPr lang="en-US" i="1" dirty="0" smtClean="0">
                <a:solidFill>
                  <a:srgbClr val="FFC000"/>
                </a:solidFill>
                <a:effectLst/>
              </a:rPr>
              <a:t/>
            </a:r>
            <a:br>
              <a:rPr lang="en-US" i="1" dirty="0" smtClean="0">
                <a:solidFill>
                  <a:srgbClr val="FFC000"/>
                </a:solidFill>
                <a:effectLst/>
              </a:rPr>
            </a:br>
            <a:r>
              <a:rPr lang="ru-RU" i="1" dirty="0" smtClean="0">
                <a:solidFill>
                  <a:srgbClr val="FFC000"/>
                </a:solidFill>
                <a:effectLst/>
              </a:rPr>
              <a:t>Тесто кладут в формочки </a:t>
            </a:r>
            <a:r>
              <a:rPr lang="en-US" i="1" dirty="0" smtClean="0">
                <a:solidFill>
                  <a:srgbClr val="FFC000"/>
                </a:solidFill>
                <a:effectLst/>
              </a:rPr>
              <a:t/>
            </a:r>
            <a:br>
              <a:rPr lang="en-US" i="1" dirty="0" smtClean="0">
                <a:solidFill>
                  <a:srgbClr val="FFC000"/>
                </a:solidFill>
                <a:effectLst/>
              </a:rPr>
            </a:br>
            <a:r>
              <a:rPr lang="ru-RU" i="1" dirty="0" smtClean="0">
                <a:solidFill>
                  <a:srgbClr val="FFC000"/>
                </a:solidFill>
                <a:effectLst/>
              </a:rPr>
              <a:t>и выпекают в печи </a:t>
            </a:r>
            <a:r>
              <a:rPr lang="en-US" i="1" dirty="0" smtClean="0">
                <a:solidFill>
                  <a:srgbClr val="FFC000"/>
                </a:solidFill>
                <a:effectLst/>
              </a:rPr>
              <a:t/>
            </a:r>
            <a:br>
              <a:rPr lang="en-US" i="1" dirty="0" smtClean="0">
                <a:solidFill>
                  <a:srgbClr val="FFC000"/>
                </a:solidFill>
                <a:effectLst/>
              </a:rPr>
            </a:br>
            <a:r>
              <a:rPr lang="ru-RU" i="1" dirty="0" smtClean="0">
                <a:solidFill>
                  <a:srgbClr val="FFC000"/>
                </a:solidFill>
                <a:effectLst/>
              </a:rPr>
              <a:t>или в духовке.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52891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537</TotalTime>
  <Words>124</Words>
  <Application>Microsoft Office PowerPoint</Application>
  <PresentationFormat>Произвольный</PresentationFormat>
  <Paragraphs>32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ХЛЕБ – ВСЕМУ ГОЛОВА!</vt:lpstr>
      <vt:lpstr>Весной  специальным трактором  пашут землю и сеют  пшеницу в землю. </vt:lpstr>
      <vt:lpstr>Солнце светит, дождик идет.  Вскоре на полях появляются зеленые ростки- всходы. </vt:lpstr>
      <vt:lpstr>Летом вырастают колоски,  а в них много-много зерен. </vt:lpstr>
      <vt:lpstr>Осенью пшеница созревает  и колоски убирают  машинами- комбайнами.</vt:lpstr>
      <vt:lpstr>Презентация PowerPoint</vt:lpstr>
      <vt:lpstr>Зернышки достают из колосков- обмолачивают.  Вот как много получается зерна.  </vt:lpstr>
      <vt:lpstr> Затем зерно перетирают- мелят и получают муку.  В муку добавляют воду  и другие продукты  и замешивают тесто. </vt:lpstr>
      <vt:lpstr>Из теста лепят хлеб, булочки или лепешки.  Тесто кладут в формочки  и выпекают в печи  или в духовке.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ХЛЕБ – ВСЕМУ ГОЛОВА!</dc:title>
  <dc:creator>VLAD</dc:creator>
  <cp:lastModifiedBy>Adminn</cp:lastModifiedBy>
  <cp:revision>48</cp:revision>
  <dcterms:created xsi:type="dcterms:W3CDTF">2013-10-15T18:01:45Z</dcterms:created>
  <dcterms:modified xsi:type="dcterms:W3CDTF">2021-05-27T08:05:37Z</dcterms:modified>
</cp:coreProperties>
</file>