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gif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9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7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1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4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0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6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4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3C0D-9B22-4D5C-888E-DEC438BBA051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B291-D5EC-4FAD-8B77-FA2EEE693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Повторяйте за нами!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2823" y="4687910"/>
            <a:ext cx="473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Геннадьевна Денгубенко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Великан - До ре ми (minu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0" y="5777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48" y="556591"/>
            <a:ext cx="4198506" cy="57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97" y="397565"/>
            <a:ext cx="3434963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57" y="755374"/>
            <a:ext cx="5555311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38" y="516835"/>
            <a:ext cx="4055164" cy="53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35" y="540913"/>
            <a:ext cx="2122237" cy="2738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2593" y="2817618"/>
            <a:ext cx="72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78" y="732821"/>
            <a:ext cx="3064703" cy="491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10" y="811369"/>
            <a:ext cx="5138670" cy="51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09" y="631066"/>
            <a:ext cx="5201183" cy="53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47" y="377687"/>
            <a:ext cx="5883965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63" y="924365"/>
            <a:ext cx="3735947" cy="50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3" y="978795"/>
            <a:ext cx="5365854" cy="43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69" y="785611"/>
            <a:ext cx="2466628" cy="52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17" y="406757"/>
            <a:ext cx="4551362" cy="59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35353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Широкоэкранный</PresentationFormat>
  <Paragraphs>5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Повторяйте за нами!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Повторяйте за нами!</dc:title>
  <dc:creator>Денгубенко Татьяна Геннадьевна</dc:creator>
  <cp:lastModifiedBy>Денгубенко Татьяна Геннадьевна</cp:lastModifiedBy>
  <cp:revision>4</cp:revision>
  <dcterms:created xsi:type="dcterms:W3CDTF">2017-02-20T15:57:29Z</dcterms:created>
  <dcterms:modified xsi:type="dcterms:W3CDTF">2017-02-21T14:20:48Z</dcterms:modified>
</cp:coreProperties>
</file>