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7" r:id="rId16"/>
    <p:sldId id="280" r:id="rId17"/>
    <p:sldId id="279" r:id="rId18"/>
    <p:sldId id="275" r:id="rId19"/>
    <p:sldId id="277" r:id="rId20"/>
    <p:sldId id="278" r:id="rId21"/>
    <p:sldId id="274" r:id="rId22"/>
    <p:sldId id="283" r:id="rId23"/>
    <p:sldId id="281" r:id="rId24"/>
    <p:sldId id="284" r:id="rId25"/>
    <p:sldId id="282" r:id="rId26"/>
    <p:sldId id="285" r:id="rId27"/>
    <p:sldId id="28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805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137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66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80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35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6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17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91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46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803AF-B8E5-4FAF-A351-11EEBC1E13E9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D26DA-30B7-45EB-85F0-E4EF08B2A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57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803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Our pets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399" y="1195775"/>
            <a:ext cx="8835852" cy="491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8159" y="1690688"/>
            <a:ext cx="7535681" cy="44236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What’s this?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5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Is it a budgie?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932" y="2200763"/>
            <a:ext cx="6344412" cy="3566990"/>
          </a:xfrm>
        </p:spPr>
      </p:pic>
    </p:spTree>
    <p:extLst>
      <p:ext uri="{BB962C8B-B14F-4D97-AF65-F5344CB8AC3E}">
        <p14:creationId xmlns:p14="http://schemas.microsoft.com/office/powerpoint/2010/main" val="10396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Is it a hamster?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13376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Is it a frog?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7706" y="1975673"/>
            <a:ext cx="4862909" cy="42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Have you got a hamster?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854" y="1825625"/>
            <a:ext cx="53022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649" y="268142"/>
            <a:ext cx="888336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953453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It’s a … . </a:t>
            </a:r>
            <a:br>
              <a:rPr lang="en-US" sz="5400" b="1" dirty="0" smtClean="0"/>
            </a:br>
            <a:r>
              <a:rPr lang="en-US" sz="5400" b="1" dirty="0" smtClean="0"/>
              <a:t>It can … and … .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7489" y="365125"/>
            <a:ext cx="7022464" cy="5136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9" y="194858"/>
            <a:ext cx="3975921" cy="332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953453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It’s a … . </a:t>
            </a:r>
            <a:br>
              <a:rPr lang="en-US" sz="5400" b="1" dirty="0" smtClean="0"/>
            </a:br>
            <a:r>
              <a:rPr lang="en-US" sz="5400" b="1" dirty="0" smtClean="0"/>
              <a:t>It can … and … .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7489" y="365125"/>
            <a:ext cx="7022464" cy="5136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54" y="193992"/>
            <a:ext cx="2641654" cy="375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8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Speak about your pets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Let’s check our homework!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018" y="1690688"/>
            <a:ext cx="6135082" cy="408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7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Workbook ex. P.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577" y="1842655"/>
            <a:ext cx="7644660" cy="42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24027"/>
            <a:ext cx="10515600" cy="65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9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1672" y="1482436"/>
            <a:ext cx="12551786" cy="519545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I’ve 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 a pet.  It’s a 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abbit.  It’s 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hite.  It’s 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a pink 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ose and 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 eyes.  It can 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alk and ju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It ca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’t fly.  It ca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’t s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im.  It’s </a:t>
            </a:r>
            <a:r>
              <a:rPr lang="en-US" b="1" u="sng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49" y="1023938"/>
            <a:ext cx="2014189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8655" y="4262625"/>
            <a:ext cx="3769168" cy="212015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Play a guessing game</a:t>
            </a:r>
            <a:endParaRPr lang="ru-RU" dirty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4468091" y="1272164"/>
            <a:ext cx="6063544" cy="4203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- I’ve got a pet. </a:t>
            </a:r>
          </a:p>
          <a:p>
            <a:r>
              <a:rPr lang="en-US" dirty="0" smtClean="0"/>
              <a:t>  It’s grey. </a:t>
            </a:r>
          </a:p>
          <a:p>
            <a:r>
              <a:rPr lang="en-US" dirty="0" smtClean="0"/>
              <a:t>  It can jump.</a:t>
            </a:r>
            <a:br>
              <a:rPr lang="en-US" dirty="0" smtClean="0"/>
            </a:br>
            <a:r>
              <a:rPr lang="en-US" dirty="0" smtClean="0"/>
              <a:t>- It’s a puppy.</a:t>
            </a:r>
            <a:br>
              <a:rPr lang="en-US" dirty="0" smtClean="0"/>
            </a:br>
            <a:r>
              <a:rPr lang="en-US" dirty="0" smtClean="0"/>
              <a:t>- No, it isn’t.</a:t>
            </a:r>
            <a:br>
              <a:rPr lang="en-US" dirty="0" smtClean="0"/>
            </a:br>
            <a:r>
              <a:rPr lang="en-US" dirty="0" smtClean="0"/>
              <a:t>- It’s a rabbit.</a:t>
            </a:r>
            <a:br>
              <a:rPr lang="en-US" dirty="0" smtClean="0"/>
            </a:br>
            <a:r>
              <a:rPr lang="en-US" dirty="0" smtClean="0"/>
              <a:t>- Yes, it is!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7617" t="28038" r="16472" b="1246"/>
          <a:stretch/>
        </p:blipFill>
        <p:spPr>
          <a:xfrm>
            <a:off x="678873" y="1493837"/>
            <a:ext cx="3629891" cy="31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Moving activity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3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the cat do? What can the dog do?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7596" y="2036617"/>
            <a:ext cx="3522519" cy="31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Speak about your pet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5389" y="4005400"/>
            <a:ext cx="2270506" cy="2319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97" y="3717782"/>
            <a:ext cx="2895167" cy="2895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40" y="1433439"/>
            <a:ext cx="3328204" cy="2221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16" y="1690688"/>
            <a:ext cx="2184085" cy="2946919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 </a:t>
            </a:r>
            <a:r>
              <a:rPr lang="en-US" sz="4000" b="1" u="sng" dirty="0" smtClean="0"/>
              <a:t>can</a:t>
            </a:r>
            <a:r>
              <a:rPr lang="en-US" sz="4000" dirty="0" smtClean="0"/>
              <a:t> speak about pets.      I </a:t>
            </a:r>
            <a:r>
              <a:rPr lang="en-US" sz="4000" b="1" u="sng" dirty="0" smtClean="0"/>
              <a:t>can’t</a:t>
            </a:r>
            <a:r>
              <a:rPr lang="en-US" sz="4000" dirty="0" smtClean="0"/>
              <a:t> speak about pets.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0553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18" y="1690255"/>
            <a:ext cx="9144000" cy="55816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618" y="406832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PB ex. 3 p.115</a:t>
            </a:r>
          </a:p>
          <a:p>
            <a:r>
              <a:rPr lang="ru-RU" sz="4000" dirty="0" err="1" smtClean="0"/>
              <a:t>Проп</a:t>
            </a:r>
            <a:r>
              <a:rPr lang="en-US" sz="4000" dirty="0" smtClean="0"/>
              <a:t>.</a:t>
            </a:r>
            <a:r>
              <a:rPr lang="ru-RU" sz="4000" dirty="0" smtClean="0"/>
              <a:t>: </a:t>
            </a:r>
            <a:r>
              <a:rPr lang="en-US" sz="4000" dirty="0" smtClean="0"/>
              <a:t>ex.2 p.40 (speak)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7910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437" y="301626"/>
            <a:ext cx="9466404" cy="63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0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Our pets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85" y="1472773"/>
            <a:ext cx="3019731" cy="3019731"/>
          </a:xfr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662" y="2180645"/>
            <a:ext cx="3626338" cy="20398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0" y="4492504"/>
            <a:ext cx="3550337" cy="23654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3" y="1808958"/>
            <a:ext cx="4352192" cy="29014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93" y="4492504"/>
            <a:ext cx="3727938" cy="248529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965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What’s this?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4562" y="2063261"/>
            <a:ext cx="3368205" cy="479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651" y="2274278"/>
            <a:ext cx="5453065" cy="3563814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What’s this?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21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2369" y="1771014"/>
            <a:ext cx="6149939" cy="508698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What’s this?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19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656" y="1690689"/>
            <a:ext cx="6619844" cy="424118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What’s this?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88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599" y="1798740"/>
            <a:ext cx="4384431" cy="4962379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What’s this?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3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393" y="1912671"/>
            <a:ext cx="5911213" cy="4945329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What’s this?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5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145</Words>
  <Application>Microsoft Office PowerPoint</Application>
  <PresentationFormat>Широкоэкранный</PresentationFormat>
  <Paragraphs>29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Our pets</vt:lpstr>
      <vt:lpstr>Презентация PowerPoint</vt:lpstr>
      <vt:lpstr>Our pets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Is it a budgie?</vt:lpstr>
      <vt:lpstr>Is it a hamster?</vt:lpstr>
      <vt:lpstr>Is it a frog?</vt:lpstr>
      <vt:lpstr>Have you got a hamster?</vt:lpstr>
      <vt:lpstr>Презентация PowerPoint</vt:lpstr>
      <vt:lpstr>It’s a … .  It can … and … .</vt:lpstr>
      <vt:lpstr>It’s a … .  It can … and … .</vt:lpstr>
      <vt:lpstr>Let’s check our homework!</vt:lpstr>
      <vt:lpstr>Workbook ex. P. </vt:lpstr>
      <vt:lpstr>      I’ve got a pet.  It’s a rabbit.  It’s white.  It’s got       a pink nose and red eyes.  It can walk and jump.        It can’t fly.  It can’t swim.  It’s nice.</vt:lpstr>
      <vt:lpstr>Play a guessing game</vt:lpstr>
      <vt:lpstr>Moving activity</vt:lpstr>
      <vt:lpstr>What can the cat do? What can the dog do?</vt:lpstr>
      <vt:lpstr>Speak about your pet</vt:lpstr>
      <vt:lpstr>I can speak about pets.      I can’t speak about pets.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root</dc:creator>
  <cp:lastModifiedBy>root</cp:lastModifiedBy>
  <cp:revision>26</cp:revision>
  <dcterms:created xsi:type="dcterms:W3CDTF">2020-12-07T18:45:58Z</dcterms:created>
  <dcterms:modified xsi:type="dcterms:W3CDTF">2020-12-08T20:45:28Z</dcterms:modified>
</cp:coreProperties>
</file>