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9" r:id="rId2"/>
    <p:sldId id="28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5F09"/>
    <a:srgbClr val="002B82"/>
    <a:srgbClr val="C85F08"/>
    <a:srgbClr val="A95007"/>
    <a:srgbClr val="2E6EBC"/>
    <a:srgbClr val="DF3C0F"/>
    <a:srgbClr val="6CA62C"/>
    <a:srgbClr val="E4931C"/>
    <a:srgbClr val="FFE89F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744C-FE01-496A-A041-ED93458D1002}" type="datetimeFigureOut">
              <a:rPr lang="ru-RU" smtClean="0"/>
              <a:pPr/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D4E80-607C-4832-AF51-757270748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8000" b="1" dirty="0"/>
              <a:t>Маленькое дело лучше большого безделья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045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b="1" dirty="0"/>
              <a:t>Скоро сказка сказывается, да не скоро дело делается.</a:t>
            </a:r>
          </a:p>
        </p:txBody>
      </p:sp>
    </p:spTree>
    <p:extLst>
      <p:ext uri="{BB962C8B-B14F-4D97-AF65-F5344CB8AC3E}">
        <p14:creationId xmlns:p14="http://schemas.microsoft.com/office/powerpoint/2010/main" val="37734349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74806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Тема Office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105</cp:revision>
  <dcterms:created xsi:type="dcterms:W3CDTF">2013-08-23T08:38:35Z</dcterms:created>
  <dcterms:modified xsi:type="dcterms:W3CDTF">2019-04-10T14:29:04Z</dcterms:modified>
</cp:coreProperties>
</file>