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76" r:id="rId3"/>
    <p:sldId id="257" r:id="rId4"/>
    <p:sldId id="272" r:id="rId5"/>
    <p:sldId id="263" r:id="rId6"/>
    <p:sldId id="258" r:id="rId7"/>
    <p:sldId id="259" r:id="rId8"/>
    <p:sldId id="261" r:id="rId9"/>
    <p:sldId id="277" r:id="rId10"/>
    <p:sldId id="275" r:id="rId11"/>
    <p:sldId id="260" r:id="rId12"/>
    <p:sldId id="266" r:id="rId13"/>
    <p:sldId id="267" r:id="rId14"/>
    <p:sldId id="273" r:id="rId15"/>
    <p:sldId id="269" r:id="rId16"/>
    <p:sldId id="268" r:id="rId17"/>
    <p:sldId id="270" r:id="rId18"/>
    <p:sldId id="274" r:id="rId19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604356-FC87-422C-AB63-789CDBA020FF}">
          <p14:sldIdLst>
            <p14:sldId id="271"/>
            <p14:sldId id="276"/>
          </p14:sldIdLst>
        </p14:section>
        <p14:section name="Раздел без заголовка" id="{40C0CBC8-25C2-4ADC-9F6D-58D5C376F76F}">
          <p14:sldIdLst>
            <p14:sldId id="257"/>
            <p14:sldId id="272"/>
            <p14:sldId id="263"/>
            <p14:sldId id="258"/>
            <p14:sldId id="259"/>
            <p14:sldId id="261"/>
            <p14:sldId id="277"/>
            <p14:sldId id="275"/>
            <p14:sldId id="260"/>
            <p14:sldId id="266"/>
            <p14:sldId id="267"/>
            <p14:sldId id="273"/>
            <p14:sldId id="269"/>
            <p14:sldId id="268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01934-2811-48D1-BC9C-97A3803E617C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7E851-0096-4892-8FC4-DE3F1BC374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92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7E851-0096-4892-8FC4-DE3F1BC374A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23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43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4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6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3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0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37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0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D91D5-FB75-465C-A632-681E819675C8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4A80C-4BD6-4C6E-A52E-132FFC2C2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1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34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0197" y="-371724"/>
            <a:ext cx="471180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Умники и</a:t>
            </a:r>
          </a:p>
          <a:p>
            <a:pPr algn="ctr"/>
            <a:r>
              <a:rPr lang="ru-RU" sz="8800" b="0" cap="none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умницы </a:t>
            </a:r>
            <a:endParaRPr lang="ru-RU" sz="8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3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7248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Компоненты действия умножения</a:t>
            </a:r>
            <a:endParaRPr lang="ru-RU" sz="8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878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3114" y="524655"/>
            <a:ext cx="672666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800" b="1" dirty="0" smtClean="0"/>
              <a:t>3•4=12</a:t>
            </a:r>
          </a:p>
          <a:p>
            <a:pPr marL="0" indent="0">
              <a:buNone/>
            </a:pPr>
            <a:r>
              <a:rPr lang="ru-RU" sz="13800" b="1" dirty="0" smtClean="0"/>
              <a:t>5•8=40</a:t>
            </a:r>
          </a:p>
          <a:p>
            <a:pPr marL="0" indent="0">
              <a:buNone/>
            </a:pPr>
            <a:r>
              <a:rPr lang="ru-RU" sz="13800" b="1" dirty="0" smtClean="0"/>
              <a:t>10•5=50</a:t>
            </a:r>
          </a:p>
          <a:p>
            <a:endParaRPr lang="ru-RU" sz="7200" dirty="0" smtClean="0"/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86045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1538" y="862951"/>
            <a:ext cx="632270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0" b="1" dirty="0" smtClean="0"/>
              <a:t>5•3 </a:t>
            </a:r>
            <a:r>
              <a:rPr lang="en-US" sz="8000" b="1" dirty="0" smtClean="0"/>
              <a:t>   </a:t>
            </a:r>
            <a:r>
              <a:rPr lang="ru-RU" sz="8000" b="1" dirty="0" smtClean="0"/>
              <a:t>5+5</a:t>
            </a:r>
          </a:p>
          <a:p>
            <a:pPr marL="0" indent="0">
              <a:buNone/>
            </a:pPr>
            <a:r>
              <a:rPr lang="ru-RU" sz="8000" b="1" dirty="0" smtClean="0"/>
              <a:t>4•3   4+4+4</a:t>
            </a:r>
          </a:p>
          <a:p>
            <a:pPr marL="0" indent="0">
              <a:buNone/>
            </a:pPr>
            <a:r>
              <a:rPr lang="ru-RU" sz="8000" b="1" dirty="0" smtClean="0"/>
              <a:t>6</a:t>
            </a:r>
            <a:r>
              <a:rPr lang="en-US" sz="8000" b="1" dirty="0" smtClean="0"/>
              <a:t>+6</a:t>
            </a:r>
            <a:r>
              <a:rPr lang="ru-RU" sz="8000" b="1" dirty="0" smtClean="0"/>
              <a:t> </a:t>
            </a:r>
            <a:r>
              <a:rPr lang="en-US" sz="8000" b="1" dirty="0"/>
              <a:t> </a:t>
            </a:r>
            <a:r>
              <a:rPr lang="en-US" sz="8000" b="1" dirty="0" smtClean="0"/>
              <a:t>  </a:t>
            </a:r>
            <a:r>
              <a:rPr lang="ru-RU" sz="8000" b="1" dirty="0" smtClean="0"/>
              <a:t>6</a:t>
            </a:r>
            <a:r>
              <a:rPr lang="en-US" sz="8000" b="1" dirty="0" smtClean="0"/>
              <a:t> </a:t>
            </a:r>
            <a:r>
              <a:rPr lang="ru-RU" sz="8000" b="1" dirty="0" smtClean="0"/>
              <a:t>•</a:t>
            </a:r>
            <a:r>
              <a:rPr lang="ru-RU" sz="8000" b="1" dirty="0"/>
              <a:t>3 </a:t>
            </a:r>
            <a:endParaRPr lang="en-US" sz="8000" b="1" dirty="0" smtClean="0"/>
          </a:p>
          <a:p>
            <a:pPr marL="0" indent="0">
              <a:buNone/>
            </a:pPr>
            <a:r>
              <a:rPr lang="ru-RU" sz="8000" b="1" dirty="0" smtClean="0"/>
              <a:t>7•2 </a:t>
            </a:r>
            <a:r>
              <a:rPr lang="en-US" sz="8000" b="1" dirty="0"/>
              <a:t> </a:t>
            </a:r>
            <a:r>
              <a:rPr lang="ru-RU" sz="8000" b="1" dirty="0" smtClean="0"/>
              <a:t> 7+7</a:t>
            </a:r>
            <a:endParaRPr lang="ru-RU" sz="80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740803" y="940191"/>
            <a:ext cx="234563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80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80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8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50578" y="757645"/>
            <a:ext cx="222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&gt;</a:t>
            </a:r>
            <a:endParaRPr lang="ru-RU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42810" y="1982931"/>
            <a:ext cx="3722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=</a:t>
            </a:r>
            <a:endParaRPr lang="ru-RU" sz="8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71518" y="3176477"/>
            <a:ext cx="633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&lt;</a:t>
            </a:r>
            <a:endParaRPr lang="ru-RU" sz="8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16683" y="4406952"/>
            <a:ext cx="489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=</a:t>
            </a:r>
            <a:endParaRPr lang="ru-RU" sz="8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917" y="0"/>
            <a:ext cx="3139716" cy="7090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41" y="1869582"/>
            <a:ext cx="4790200" cy="47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9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115">
              <a:schemeClr val="accent1">
                <a:lumMod val="45000"/>
                <a:lumOff val="55000"/>
              </a:schemeClr>
            </a:gs>
            <a:gs pos="13661">
              <a:schemeClr val="accent1">
                <a:lumMod val="45000"/>
                <a:lumOff val="55000"/>
              </a:schemeClr>
            </a:gs>
            <a:gs pos="46000">
              <a:schemeClr val="accent1">
                <a:lumMod val="5000"/>
                <a:lumOff val="9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6972" y="177026"/>
            <a:ext cx="8888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день рожденье привезли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арбуза, каждый арбуз весит 4 кг. Сколько кг арбузов привезли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надень рождение?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961860" y="1808242"/>
            <a:ext cx="4567031" cy="1572995"/>
            <a:chOff x="2961860" y="1808242"/>
            <a:chExt cx="4567031" cy="1572995"/>
          </a:xfrm>
        </p:grpSpPr>
        <p:sp>
          <p:nvSpPr>
            <p:cNvPr id="5" name="TextBox 4"/>
            <p:cNvSpPr txBox="1"/>
            <p:nvPr/>
          </p:nvSpPr>
          <p:spPr>
            <a:xfrm>
              <a:off x="4743366" y="1808242"/>
              <a:ext cx="20872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/>
                <a:t>? кг</a:t>
              </a:r>
              <a:endParaRPr lang="ru-R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66830" y="2858017"/>
              <a:ext cx="4562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4 кг        4 кг        4 кг        4 кг</a:t>
              </a:r>
              <a:endParaRPr lang="ru-RU" sz="2800" dirty="0"/>
            </a:p>
          </p:txBody>
        </p:sp>
        <p:sp>
          <p:nvSpPr>
            <p:cNvPr id="10" name="Левая фигурная скобка 9"/>
            <p:cNvSpPr/>
            <p:nvPr/>
          </p:nvSpPr>
          <p:spPr>
            <a:xfrm rot="5400000">
              <a:off x="4869860" y="546573"/>
              <a:ext cx="612000" cy="442800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03951" y="3766931"/>
            <a:ext cx="3443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200" dirty="0" smtClean="0"/>
              <a:t>4+4+4+4= 16 (кг)</a:t>
            </a:r>
          </a:p>
          <a:p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03951" y="4423666"/>
            <a:ext cx="3796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2) 4 </a:t>
            </a:r>
            <a:r>
              <a:rPr lang="ru-RU" sz="3200" dirty="0" smtClean="0">
                <a:sym typeface="Symbol" panose="05050102010706020507" pitchFamily="18" charset="2"/>
              </a:rPr>
              <a:t> 4= 16(кг)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888435" y="5008441"/>
            <a:ext cx="247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Ответ: 16 кг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82" y="3956186"/>
            <a:ext cx="5585434" cy="26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4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6000">
              <a:schemeClr val="accent1">
                <a:lumMod val="5000"/>
                <a:lumOff val="95000"/>
              </a:schemeClr>
            </a:gs>
            <a:gs pos="24590">
              <a:schemeClr val="accent1">
                <a:lumMod val="45000"/>
                <a:lumOff val="55000"/>
              </a:schemeClr>
            </a:gs>
            <a:gs pos="37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56" y="470263"/>
            <a:ext cx="3810000" cy="3810000"/>
          </a:xfrm>
          <a:prstGeom prst="rect">
            <a:avLst/>
          </a:prstGeom>
        </p:spPr>
      </p:pic>
      <p:sp>
        <p:nvSpPr>
          <p:cNvPr id="5" name="6-конечная звезда 4"/>
          <p:cNvSpPr/>
          <p:nvPr/>
        </p:nvSpPr>
        <p:spPr>
          <a:xfrm>
            <a:off x="1175657" y="470263"/>
            <a:ext cx="1698172" cy="186798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73829" y="-1306286"/>
            <a:ext cx="107115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/>
              <a:t>.</a:t>
            </a:r>
            <a:endParaRPr lang="ru-RU" sz="23900" dirty="0"/>
          </a:p>
        </p:txBody>
      </p:sp>
      <p:sp>
        <p:nvSpPr>
          <p:cNvPr id="7" name="TextBox 6"/>
          <p:cNvSpPr txBox="1"/>
          <p:nvPr/>
        </p:nvSpPr>
        <p:spPr>
          <a:xfrm>
            <a:off x="3788227" y="80818"/>
            <a:ext cx="61787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4 = 8</a:t>
            </a:r>
            <a:endParaRPr lang="ru-RU" sz="16600" dirty="0"/>
          </a:p>
        </p:txBody>
      </p:sp>
      <p:sp>
        <p:nvSpPr>
          <p:cNvPr id="8" name="TextBox 7"/>
          <p:cNvSpPr txBox="1"/>
          <p:nvPr/>
        </p:nvSpPr>
        <p:spPr>
          <a:xfrm>
            <a:off x="1632857" y="2553694"/>
            <a:ext cx="46242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/>
              <a:t>5 </a:t>
            </a:r>
            <a:r>
              <a:rPr lang="en-US" sz="13800" dirty="0" smtClean="0">
                <a:sym typeface="Symbol" panose="05050102010706020507" pitchFamily="18" charset="2"/>
              </a:rPr>
              <a:t> 5 =</a:t>
            </a:r>
            <a:endParaRPr lang="ru-RU" sz="13800" dirty="0"/>
          </a:p>
        </p:txBody>
      </p:sp>
      <p:sp>
        <p:nvSpPr>
          <p:cNvPr id="9" name="6-конечная звезда 8"/>
          <p:cNvSpPr/>
          <p:nvPr/>
        </p:nvSpPr>
        <p:spPr>
          <a:xfrm>
            <a:off x="6413861" y="2610034"/>
            <a:ext cx="1698172" cy="186798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76104" y="4240526"/>
            <a:ext cx="41670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4 </a:t>
            </a:r>
            <a:r>
              <a:rPr lang="en-US" sz="16600" dirty="0" smtClean="0">
                <a:sym typeface="Symbol" panose="05050102010706020507" pitchFamily="18" charset="2"/>
              </a:rPr>
              <a:t></a:t>
            </a:r>
            <a:endParaRPr lang="ru-RU" sz="16600" dirty="0"/>
          </a:p>
        </p:txBody>
      </p:sp>
      <p:sp>
        <p:nvSpPr>
          <p:cNvPr id="11" name="6-конечная звезда 10"/>
          <p:cNvSpPr/>
          <p:nvPr/>
        </p:nvSpPr>
        <p:spPr>
          <a:xfrm>
            <a:off x="3893416" y="4631381"/>
            <a:ext cx="1698172" cy="1867988"/>
          </a:xfrm>
          <a:prstGeom prst="star6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57724" y="4211122"/>
            <a:ext cx="39092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= 16</a:t>
            </a:r>
            <a:endParaRPr lang="ru-RU" sz="16600" dirty="0"/>
          </a:p>
        </p:txBody>
      </p:sp>
    </p:spTree>
    <p:extLst>
      <p:ext uri="{BB962C8B-B14F-4D97-AF65-F5344CB8AC3E}">
        <p14:creationId xmlns:p14="http://schemas.microsoft.com/office/powerpoint/2010/main" val="106321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chemeClr val="accent1">
                <a:lumMod val="5000"/>
                <a:lumOff val="95000"/>
              </a:schemeClr>
            </a:gs>
            <a:gs pos="19000">
              <a:schemeClr val="accent1">
                <a:lumMod val="45000"/>
                <a:lumOff val="55000"/>
              </a:schemeClr>
            </a:gs>
            <a:gs pos="32000">
              <a:schemeClr val="accent1">
                <a:lumMod val="45000"/>
                <a:lumOff val="5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27769" y="-172792"/>
            <a:ext cx="1148810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0430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1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2+2+2+2+2=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297" y="2918498"/>
            <a:ext cx="585029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2 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5+5+5+5=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193526" y="1173123"/>
            <a:ext cx="7071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10+10+10=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7555" y="1883544"/>
            <a:ext cx="3594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6+6+6=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2714" y="2668637"/>
            <a:ext cx="4545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3+3+3+3+3+3+3=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4283" y="581260"/>
            <a:ext cx="133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ym typeface="Symbol" panose="05050102010706020507" pitchFamily="18" charset="2"/>
              </a:rPr>
              <a:t>2</a:t>
            </a:r>
            <a:r>
              <a:rPr lang="ru-RU" sz="4000" dirty="0" smtClean="0">
                <a:sym typeface="Symbol" panose="05050102010706020507" pitchFamily="18" charset="2"/>
              </a:rPr>
              <a:t> </a:t>
            </a:r>
            <a:r>
              <a:rPr lang="ru-RU" sz="4000" dirty="0">
                <a:sym typeface="Symbol" panose="05050102010706020507" pitchFamily="18" charset="2"/>
              </a:rPr>
              <a:t>5</a:t>
            </a:r>
            <a:r>
              <a:rPr lang="ru-RU" sz="4000" dirty="0" smtClean="0">
                <a:sym typeface="Symbol" panose="05050102010706020507" pitchFamily="18" charset="2"/>
              </a:rPr>
              <a:t>=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9444915" y="581260"/>
            <a:ext cx="74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8156122" y="1169238"/>
            <a:ext cx="197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 </a:t>
            </a:r>
            <a:r>
              <a:rPr lang="ru-RU" sz="4000" dirty="0" smtClean="0">
                <a:sym typeface="Symbol" panose="05050102010706020507" pitchFamily="18" charset="2"/>
              </a:rPr>
              <a:t> 3=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9607855" y="1161885"/>
            <a:ext cx="75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30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411669" y="1877124"/>
            <a:ext cx="1450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6</a:t>
            </a:r>
            <a:r>
              <a:rPr lang="ru-RU" sz="4000" dirty="0" smtClean="0"/>
              <a:t> </a:t>
            </a:r>
            <a:r>
              <a:rPr lang="ru-RU" sz="4000" dirty="0" smtClean="0">
                <a:sym typeface="Symbol" panose="05050102010706020507" pitchFamily="18" charset="2"/>
              </a:rPr>
              <a:t> 3 =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8729089" y="1883544"/>
            <a:ext cx="110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18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9511902" y="2677343"/>
            <a:ext cx="137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3</a:t>
            </a:r>
            <a:r>
              <a:rPr lang="ru-RU" sz="4000" dirty="0" smtClean="0"/>
              <a:t> </a:t>
            </a:r>
            <a:r>
              <a:rPr lang="ru-RU" sz="4000" dirty="0" smtClean="0">
                <a:sym typeface="Symbol" panose="05050102010706020507" pitchFamily="18" charset="2"/>
              </a:rPr>
              <a:t> 7=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0736793" y="2677343"/>
            <a:ext cx="92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21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92625" y="4451614"/>
            <a:ext cx="3212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20+20+20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92625" y="5148361"/>
            <a:ext cx="3209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7+7+7+=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648865" y="5826641"/>
            <a:ext cx="4010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4)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4+4+4+4+4+4=</a:t>
            </a:r>
            <a:endParaRPr lang="ru-RU" sz="4000" dirty="0"/>
          </a:p>
          <a:p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38959" y="3649686"/>
            <a:ext cx="119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ym typeface="Symbol" panose="05050102010706020507" pitchFamily="18" charset="2"/>
              </a:rPr>
              <a:t>5 4=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4496143" y="3666198"/>
            <a:ext cx="118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20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3486574" y="4409160"/>
            <a:ext cx="157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ym typeface="Symbol" panose="05050102010706020507" pitchFamily="18" charset="2"/>
              </a:rPr>
              <a:t>20 3=</a:t>
            </a:r>
            <a:endParaRPr lang="ru-RU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4852274" y="4414012"/>
            <a:ext cx="870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60</a:t>
            </a:r>
            <a:endParaRPr lang="ru-RU" sz="4000" dirty="0"/>
          </a:p>
        </p:txBody>
      </p:sp>
      <p:sp>
        <p:nvSpPr>
          <p:cNvPr id="26" name="TextBox 25"/>
          <p:cNvSpPr txBox="1"/>
          <p:nvPr/>
        </p:nvSpPr>
        <p:spPr>
          <a:xfrm>
            <a:off x="3028672" y="5133558"/>
            <a:ext cx="1589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ym typeface="Symbol" panose="05050102010706020507" pitchFamily="18" charset="2"/>
              </a:rPr>
              <a:t>7 3=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4188013" y="5143262"/>
            <a:ext cx="1580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21</a:t>
            </a:r>
            <a:endParaRPr lang="ru-RU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25227" y="5826641"/>
            <a:ext cx="1857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ym typeface="Symbol" panose="05050102010706020507" pitchFamily="18" charset="2"/>
              </a:rPr>
              <a:t>4 6=</a:t>
            </a:r>
            <a:endParaRPr lang="ru-RU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48220" y="5816937"/>
            <a:ext cx="815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24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69" y="3525494"/>
            <a:ext cx="3168132" cy="41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524" y="686941"/>
            <a:ext cx="9021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Коля, Света и Маша решили упражнение №9 по-разному, кто решил правильно?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8489" y="2952226"/>
            <a:ext cx="616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Коля: 26, 70, 133, 230, 350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8489" y="3610447"/>
            <a:ext cx="6709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Света: 23, 26, 35, 70, 133, 230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8489" y="4318333"/>
            <a:ext cx="6503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Маша: 7, 26, 133, 230, 350</a:t>
            </a:r>
            <a:endParaRPr lang="ru-RU" sz="4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78" y="2393718"/>
            <a:ext cx="2962141" cy="4042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8641" y="5277787"/>
            <a:ext cx="4700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Коля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7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3336" y="86986"/>
            <a:ext cx="4028661" cy="77727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/>
              <a:t>4с. 5 </a:t>
            </a:r>
            <a:r>
              <a:rPr lang="ru-RU" sz="4000" b="1" dirty="0" err="1" smtClean="0"/>
              <a:t>дес</a:t>
            </a:r>
            <a:r>
              <a:rPr lang="ru-RU" sz="4000" b="1" dirty="0" smtClean="0"/>
              <a:t>. 2 ед.=</a:t>
            </a:r>
          </a:p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ru-RU" sz="4000" b="1" dirty="0" smtClean="0"/>
          </a:p>
          <a:p>
            <a:pPr marL="0" indent="0" algn="ctr">
              <a:buNone/>
            </a:pPr>
            <a:endParaRPr lang="ru-RU" sz="4000" b="1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817635" y="215775"/>
            <a:ext cx="2919049" cy="557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 smtClean="0"/>
              <a:t>     452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4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27630" y="1214216"/>
            <a:ext cx="2464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8 с. 7 ед.=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65172" y="2687272"/>
            <a:ext cx="362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 с. 2 </a:t>
            </a:r>
            <a:r>
              <a:rPr lang="ru-RU" sz="4000" b="1" dirty="0" err="1" smtClean="0"/>
              <a:t>дес</a:t>
            </a:r>
            <a:r>
              <a:rPr lang="ru-RU" sz="4000" b="1" dirty="0" smtClean="0"/>
              <a:t>. 9ед.=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31392" y="3821147"/>
            <a:ext cx="4056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 с. 2 </a:t>
            </a:r>
            <a:r>
              <a:rPr lang="ru-RU" sz="4000" b="1" dirty="0" err="1" smtClean="0"/>
              <a:t>дес</a:t>
            </a:r>
            <a:r>
              <a:rPr lang="ru-RU" sz="4000" b="1" dirty="0" smtClean="0"/>
              <a:t>. 1 ед.=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817635" y="1199454"/>
            <a:ext cx="174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87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95707" y="2731587"/>
            <a:ext cx="190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629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11242" y="3868783"/>
            <a:ext cx="1751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321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394792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1391" y="194871"/>
            <a:ext cx="58915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0"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Дружба</a:t>
            </a:r>
            <a:endParaRPr lang="ru-RU" sz="9600" b="0" cap="none" spc="0" dirty="0">
              <a:ln w="0">
                <a:solidFill>
                  <a:srgbClr val="FFC0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6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30930" y="122260"/>
            <a:ext cx="492929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4</a:t>
            </a:r>
            <a:r>
              <a:rPr lang="ru-RU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</a:t>
            </a:r>
            <a:r>
              <a:rPr lang="ru-RU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6=</a:t>
            </a:r>
          </a:p>
          <a:p>
            <a:endParaRPr lang="ru-RU" sz="13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08073" y="76094"/>
            <a:ext cx="595960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13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4777" y="1784238"/>
            <a:ext cx="50389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8</a:t>
            </a:r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8287" y="3584755"/>
            <a:ext cx="48939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9</a:t>
            </a:r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6067" y="1784238"/>
            <a:ext cx="21636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83229" y="3492382"/>
            <a:ext cx="24293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ru-RU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362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95566"/>
            <a:ext cx="492929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9600" b="1" dirty="0" smtClean="0"/>
              <a:t>•</a:t>
            </a:r>
            <a:r>
              <a:rPr lang="ru-RU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3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ru-RU" sz="13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9600" b="1" dirty="0" smtClean="0"/>
              <a:t>•</a:t>
            </a:r>
            <a:r>
              <a:rPr lang="ru-RU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7=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1592" y="595566"/>
            <a:ext cx="492929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ru-RU" sz="13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</p:spTree>
    <p:extLst>
      <p:ext uri="{BB962C8B-B14F-4D97-AF65-F5344CB8AC3E}">
        <p14:creationId xmlns:p14="http://schemas.microsoft.com/office/powerpoint/2010/main" val="35449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87" y="2047741"/>
            <a:ext cx="6117464" cy="37141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Остановись, подумай!</a:t>
            </a:r>
          </a:p>
          <a:p>
            <a:pPr marL="0" indent="0">
              <a:buNone/>
            </a:pPr>
            <a:endParaRPr lang="ru-RU" sz="7800" b="1" dirty="0" smtClean="0"/>
          </a:p>
          <a:p>
            <a:pPr marL="0" indent="0">
              <a:buNone/>
            </a:pPr>
            <a:r>
              <a:rPr lang="ru-RU" sz="7800" b="1" dirty="0" smtClean="0"/>
              <a:t>    </a:t>
            </a:r>
            <a:endParaRPr lang="ru-RU" sz="78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038393" y="627803"/>
            <a:ext cx="6014231" cy="5134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7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7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7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7800" b="1" dirty="0" smtClean="0"/>
          </a:p>
        </p:txBody>
      </p:sp>
    </p:spTree>
    <p:extLst>
      <p:ext uri="{BB962C8B-B14F-4D97-AF65-F5344CB8AC3E}">
        <p14:creationId xmlns:p14="http://schemas.microsoft.com/office/powerpoint/2010/main" val="3139587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1">
                <a:tint val="66000"/>
                <a:satMod val="160000"/>
                <a:lumMod val="84000"/>
                <a:lumOff val="1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8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337" y="519250"/>
            <a:ext cx="2266683" cy="1348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605</a:t>
            </a:r>
            <a:r>
              <a:rPr lang="ru-RU" sz="8800" b="1" dirty="0" smtClean="0"/>
              <a:t> </a:t>
            </a:r>
            <a:endParaRPr lang="ru-RU" sz="88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309954" y="-34542"/>
            <a:ext cx="6449951" cy="643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8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23506" y="2828768"/>
            <a:ext cx="2112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4176" y="4933235"/>
            <a:ext cx="2137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002" y="3076800"/>
            <a:ext cx="3646331" cy="3646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419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89615" y="4090830"/>
            <a:ext cx="2485623" cy="450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191903" y="961264"/>
            <a:ext cx="283335" cy="3129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15" y="961264"/>
            <a:ext cx="292633" cy="31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6" y="961264"/>
            <a:ext cx="2921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72" y="1004552"/>
            <a:ext cx="250031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611" y="1004552"/>
            <a:ext cx="2500313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31282" y="4833437"/>
            <a:ext cx="22022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5638" y="4731315"/>
            <a:ext cx="2329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402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49916" y="4833437"/>
            <a:ext cx="2260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endParaRPr lang="ru-RU" sz="8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19158" y="3496032"/>
            <a:ext cx="824248" cy="60530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0" y="2873732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166" y="22698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11" y="28921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13" y="35144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57" y="35144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77" y="35144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3" y="1016668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3" y="1638968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3" y="22698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57" y="28921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45" y="28921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45" y="35144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75" y="3519773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81" y="1638968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76" y="22698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77" y="2873732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253" y="10959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535" y="17182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252" y="2340599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535" y="2962275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254" y="3578225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74" y="2275173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449" y="2897473"/>
            <a:ext cx="8350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1402E3C-DB1F-419C-BB05-8856D47E05FA}"/>
  <p:tag name="ISPRING_RESOURCE_FOLDER" val="C:\Users\Наташка\Documents\3 курс\Матем 20.04\Prezentatsia1\"/>
  <p:tag name="ISPRING_PRESENTATION_PATH" val="C:\Users\Наташка\Documents\3 курс\Матем 20.04\Prezentatsia1.pptx"/>
  <p:tag name="ISPRING_PROJECT_FOLDER_UPDATED" val="1"/>
  <p:tag name="ISPRING_SCREEN_RECS_UPDATED" val="C:\Users\Наташка\Documents\3 курс\Матем 20.04\Prezentatsia1\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1104</TotalTime>
  <Words>269</Words>
  <Application>Microsoft Office PowerPoint</Application>
  <PresentationFormat>Произвольный</PresentationFormat>
  <Paragraphs>91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Компоненты действия умножения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diana</dc:creator>
  <cp:lastModifiedBy>Наташка</cp:lastModifiedBy>
  <cp:revision>55</cp:revision>
  <dcterms:created xsi:type="dcterms:W3CDTF">2018-04-11T18:33:35Z</dcterms:created>
  <dcterms:modified xsi:type="dcterms:W3CDTF">2021-02-18T06:40:53Z</dcterms:modified>
</cp:coreProperties>
</file>